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516B0B-6CB3-4F64-8E65-72015706D76F}" v="144" dt="2025-10-17T22:45:25.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vaen Kenerly" userId="8d532268ec599ef6" providerId="LiveId" clId="{9527F8CF-C2E1-4483-BBB6-9AF4C48A5F02}"/>
    <pc:docChg chg="undo redo custSel addSld modSld modShowInfo">
      <pc:chgData name="Tevaen Kenerly" userId="8d532268ec599ef6" providerId="LiveId" clId="{9527F8CF-C2E1-4483-BBB6-9AF4C48A5F02}" dt="2025-10-17T23:01:42.332" v="5642" actId="20577"/>
      <pc:docMkLst>
        <pc:docMk/>
      </pc:docMkLst>
      <pc:sldChg chg="delSp modSp mod delDesignElem">
        <pc:chgData name="Tevaen Kenerly" userId="8d532268ec599ef6" providerId="LiveId" clId="{9527F8CF-C2E1-4483-BBB6-9AF4C48A5F02}" dt="2025-10-17T22:33:21.817" v="5315" actId="27636"/>
        <pc:sldMkLst>
          <pc:docMk/>
          <pc:sldMk cId="3000855571" sldId="256"/>
        </pc:sldMkLst>
        <pc:spChg chg="mod">
          <ac:chgData name="Tevaen Kenerly" userId="8d532268ec599ef6" providerId="LiveId" clId="{9527F8CF-C2E1-4483-BBB6-9AF4C48A5F02}" dt="2025-10-17T22:33:21.817" v="5315" actId="27636"/>
          <ac:spMkLst>
            <pc:docMk/>
            <pc:sldMk cId="3000855571" sldId="256"/>
            <ac:spMk id="2" creationId="{7DC7ECDD-91C7-3B83-E057-EA64FE146A6E}"/>
          </ac:spMkLst>
        </pc:spChg>
        <pc:spChg chg="del">
          <ac:chgData name="Tevaen Kenerly" userId="8d532268ec599ef6" providerId="LiveId" clId="{9527F8CF-C2E1-4483-BBB6-9AF4C48A5F02}" dt="2025-10-17T21:47:36.455" v="3128"/>
          <ac:spMkLst>
            <pc:docMk/>
            <pc:sldMk cId="3000855571" sldId="256"/>
            <ac:spMk id="9" creationId="{33E93247-6229-44AB-A550-739E971E690B}"/>
          </ac:spMkLst>
        </pc:spChg>
        <pc:spChg chg="del">
          <ac:chgData name="Tevaen Kenerly" userId="8d532268ec599ef6" providerId="LiveId" clId="{9527F8CF-C2E1-4483-BBB6-9AF4C48A5F02}" dt="2025-10-17T21:47:36.455" v="3128"/>
          <ac:spMkLst>
            <pc:docMk/>
            <pc:sldMk cId="3000855571" sldId="256"/>
            <ac:spMk id="11" creationId="{6BB6B482-ACCA-4938-8AEA-49D525C17221}"/>
          </ac:spMkLst>
        </pc:spChg>
        <pc:cxnChg chg="del">
          <ac:chgData name="Tevaen Kenerly" userId="8d532268ec599ef6" providerId="LiveId" clId="{9527F8CF-C2E1-4483-BBB6-9AF4C48A5F02}" dt="2025-10-17T21:47:36.455" v="3128"/>
          <ac:cxnSpMkLst>
            <pc:docMk/>
            <pc:sldMk cId="3000855571" sldId="256"/>
            <ac:cxnSpMk id="13" creationId="{EE2E603F-4A95-4FE8-BB06-211DFD75DBEF}"/>
          </ac:cxnSpMkLst>
        </pc:cxnChg>
      </pc:sldChg>
      <pc:sldChg chg="addSp modSp mod">
        <pc:chgData name="Tevaen Kenerly" userId="8d532268ec599ef6" providerId="LiveId" clId="{9527F8CF-C2E1-4483-BBB6-9AF4C48A5F02}" dt="2025-10-17T20:34:24.671" v="842" actId="20577"/>
        <pc:sldMkLst>
          <pc:docMk/>
          <pc:sldMk cId="3422449053" sldId="257"/>
        </pc:sldMkLst>
        <pc:spChg chg="mod">
          <ac:chgData name="Tevaen Kenerly" userId="8d532268ec599ef6" providerId="LiveId" clId="{9527F8CF-C2E1-4483-BBB6-9AF4C48A5F02}" dt="2025-10-17T20:31:59.040" v="697" actId="1076"/>
          <ac:spMkLst>
            <pc:docMk/>
            <pc:sldMk cId="3422449053" sldId="257"/>
            <ac:spMk id="6" creationId="{00E64F30-6CE6-6893-1A08-BC92EE6549D6}"/>
          </ac:spMkLst>
        </pc:spChg>
        <pc:spChg chg="mod">
          <ac:chgData name="Tevaen Kenerly" userId="8d532268ec599ef6" providerId="LiveId" clId="{9527F8CF-C2E1-4483-BBB6-9AF4C48A5F02}" dt="2025-10-17T20:26:05.696" v="126" actId="1076"/>
          <ac:spMkLst>
            <pc:docMk/>
            <pc:sldMk cId="3422449053" sldId="257"/>
            <ac:spMk id="10" creationId="{CA50CBCF-798F-F933-3BCA-415F27C487AC}"/>
          </ac:spMkLst>
        </pc:spChg>
        <pc:spChg chg="mod">
          <ac:chgData name="Tevaen Kenerly" userId="8d532268ec599ef6" providerId="LiveId" clId="{9527F8CF-C2E1-4483-BBB6-9AF4C48A5F02}" dt="2025-10-17T20:30:21.636" v="630" actId="20577"/>
          <ac:spMkLst>
            <pc:docMk/>
            <pc:sldMk cId="3422449053" sldId="257"/>
            <ac:spMk id="12" creationId="{444E4918-CA3B-D972-0E16-92CEC6056E28}"/>
          </ac:spMkLst>
        </pc:spChg>
        <pc:spChg chg="add mod">
          <ac:chgData name="Tevaen Kenerly" userId="8d532268ec599ef6" providerId="LiveId" clId="{9527F8CF-C2E1-4483-BBB6-9AF4C48A5F02}" dt="2025-10-17T20:27:46.114" v="363" actId="5793"/>
          <ac:spMkLst>
            <pc:docMk/>
            <pc:sldMk cId="3422449053" sldId="257"/>
            <ac:spMk id="13" creationId="{034F549C-5E25-08A0-E2DD-AED96C6A181D}"/>
          </ac:spMkLst>
        </pc:spChg>
        <pc:spChg chg="add mod">
          <ac:chgData name="Tevaen Kenerly" userId="8d532268ec599ef6" providerId="LiveId" clId="{9527F8CF-C2E1-4483-BBB6-9AF4C48A5F02}" dt="2025-10-17T20:30:15.804" v="628" actId="313"/>
          <ac:spMkLst>
            <pc:docMk/>
            <pc:sldMk cId="3422449053" sldId="257"/>
            <ac:spMk id="14" creationId="{D753877D-6FCF-5399-A70B-2ECC88B9649A}"/>
          </ac:spMkLst>
        </pc:spChg>
        <pc:spChg chg="add mod">
          <ac:chgData name="Tevaen Kenerly" userId="8d532268ec599ef6" providerId="LiveId" clId="{9527F8CF-C2E1-4483-BBB6-9AF4C48A5F02}" dt="2025-10-17T20:34:24.671" v="842" actId="20577"/>
          <ac:spMkLst>
            <pc:docMk/>
            <pc:sldMk cId="3422449053" sldId="257"/>
            <ac:spMk id="15" creationId="{23BB053D-49A0-DB57-AC2A-56B196AFA76C}"/>
          </ac:spMkLst>
        </pc:spChg>
      </pc:sldChg>
      <pc:sldChg chg="addSp delSp modSp new mod setBg delDesignElem">
        <pc:chgData name="Tevaen Kenerly" userId="8d532268ec599ef6" providerId="LiveId" clId="{9527F8CF-C2E1-4483-BBB6-9AF4C48A5F02}" dt="2025-10-17T21:50:50.957" v="3136" actId="20577"/>
        <pc:sldMkLst>
          <pc:docMk/>
          <pc:sldMk cId="340003395" sldId="258"/>
        </pc:sldMkLst>
        <pc:spChg chg="del mod">
          <ac:chgData name="Tevaen Kenerly" userId="8d532268ec599ef6" providerId="LiveId" clId="{9527F8CF-C2E1-4483-BBB6-9AF4C48A5F02}" dt="2025-10-17T20:38:58.877" v="846" actId="21"/>
          <ac:spMkLst>
            <pc:docMk/>
            <pc:sldMk cId="340003395" sldId="258"/>
            <ac:spMk id="2" creationId="{2AFF96D2-B50B-184C-748A-479AC10E11C0}"/>
          </ac:spMkLst>
        </pc:spChg>
        <pc:spChg chg="del">
          <ac:chgData name="Tevaen Kenerly" userId="8d532268ec599ef6" providerId="LiveId" clId="{9527F8CF-C2E1-4483-BBB6-9AF4C48A5F02}" dt="2025-10-17T20:38:25.753" v="844" actId="21"/>
          <ac:spMkLst>
            <pc:docMk/>
            <pc:sldMk cId="340003395" sldId="258"/>
            <ac:spMk id="3" creationId="{AC4EF33A-70D0-40DC-1349-BB789278F4CD}"/>
          </ac:spMkLst>
        </pc:spChg>
        <pc:spChg chg="add mod ord">
          <ac:chgData name="Tevaen Kenerly" userId="8d532268ec599ef6" providerId="LiveId" clId="{9527F8CF-C2E1-4483-BBB6-9AF4C48A5F02}" dt="2025-10-17T21:14:19.545" v="1667" actId="1076"/>
          <ac:spMkLst>
            <pc:docMk/>
            <pc:sldMk cId="340003395" sldId="258"/>
            <ac:spMk id="4" creationId="{BF50A985-E83C-8310-8A7E-8B6A8AABABA0}"/>
          </ac:spMkLst>
        </pc:spChg>
        <pc:spChg chg="add mod">
          <ac:chgData name="Tevaen Kenerly" userId="8d532268ec599ef6" providerId="LiveId" clId="{9527F8CF-C2E1-4483-BBB6-9AF4C48A5F02}" dt="2025-10-17T20:47:40.844" v="917" actId="1076"/>
          <ac:spMkLst>
            <pc:docMk/>
            <pc:sldMk cId="340003395" sldId="258"/>
            <ac:spMk id="13" creationId="{E03CBBDE-1149-5DEC-6D0F-15AA79BBE96F}"/>
          </ac:spMkLst>
        </pc:spChg>
        <pc:spChg chg="add mod">
          <ac:chgData name="Tevaen Kenerly" userId="8d532268ec599ef6" providerId="LiveId" clId="{9527F8CF-C2E1-4483-BBB6-9AF4C48A5F02}" dt="2025-10-17T20:49:26.338" v="961" actId="1076"/>
          <ac:spMkLst>
            <pc:docMk/>
            <pc:sldMk cId="340003395" sldId="258"/>
            <ac:spMk id="14" creationId="{9433677D-B249-D9F4-58EE-A5DA08C29465}"/>
          </ac:spMkLst>
        </pc:spChg>
        <pc:spChg chg="add mod ord">
          <ac:chgData name="Tevaen Kenerly" userId="8d532268ec599ef6" providerId="LiveId" clId="{9527F8CF-C2E1-4483-BBB6-9AF4C48A5F02}" dt="2025-10-17T21:15:24.525" v="1672" actId="1076"/>
          <ac:spMkLst>
            <pc:docMk/>
            <pc:sldMk cId="340003395" sldId="258"/>
            <ac:spMk id="15" creationId="{961F27CF-E218-CBBB-A45B-E1E8E1F1E38F}"/>
          </ac:spMkLst>
        </pc:spChg>
        <pc:spChg chg="add mod">
          <ac:chgData name="Tevaen Kenerly" userId="8d532268ec599ef6" providerId="LiveId" clId="{9527F8CF-C2E1-4483-BBB6-9AF4C48A5F02}" dt="2025-10-17T21:16:06.627" v="1674" actId="207"/>
          <ac:spMkLst>
            <pc:docMk/>
            <pc:sldMk cId="340003395" sldId="258"/>
            <ac:spMk id="16" creationId="{6583886C-C436-4A39-08E8-9F0BDA050D64}"/>
          </ac:spMkLst>
        </pc:spChg>
        <pc:spChg chg="add del mod ord">
          <ac:chgData name="Tevaen Kenerly" userId="8d532268ec599ef6" providerId="LiveId" clId="{9527F8CF-C2E1-4483-BBB6-9AF4C48A5F02}" dt="2025-10-17T21:15:37.545" v="1673" actId="21"/>
          <ac:spMkLst>
            <pc:docMk/>
            <pc:sldMk cId="340003395" sldId="258"/>
            <ac:spMk id="18" creationId="{B495A326-BF6C-8279-D2A9-5218D95ED106}"/>
          </ac:spMkLst>
        </pc:spChg>
        <pc:spChg chg="add del mod">
          <ac:chgData name="Tevaen Kenerly" userId="8d532268ec599ef6" providerId="LiveId" clId="{9527F8CF-C2E1-4483-BBB6-9AF4C48A5F02}" dt="2025-10-17T20:52:57.990" v="1048" actId="21"/>
          <ac:spMkLst>
            <pc:docMk/>
            <pc:sldMk cId="340003395" sldId="258"/>
            <ac:spMk id="20" creationId="{455FF595-D1B6-F341-4467-3FECF94CF7AE}"/>
          </ac:spMkLst>
        </pc:spChg>
        <pc:spChg chg="add del">
          <ac:chgData name="Tevaen Kenerly" userId="8d532268ec599ef6" providerId="LiveId" clId="{9527F8CF-C2E1-4483-BBB6-9AF4C48A5F02}" dt="2025-10-17T21:47:36.455" v="3128"/>
          <ac:spMkLst>
            <pc:docMk/>
            <pc:sldMk cId="340003395" sldId="258"/>
            <ac:spMk id="21" creationId="{33E93247-6229-44AB-A550-739E971E690B}"/>
          </ac:spMkLst>
        </pc:spChg>
        <pc:spChg chg="add mod ord">
          <ac:chgData name="Tevaen Kenerly" userId="8d532268ec599ef6" providerId="LiveId" clId="{9527F8CF-C2E1-4483-BBB6-9AF4C48A5F02}" dt="2025-10-17T21:14:36.906" v="1668" actId="1076"/>
          <ac:spMkLst>
            <pc:docMk/>
            <pc:sldMk cId="340003395" sldId="258"/>
            <ac:spMk id="25" creationId="{1F9CAED2-4208-C604-E212-9A904D244B53}"/>
          </ac:spMkLst>
        </pc:spChg>
        <pc:spChg chg="add mod ord">
          <ac:chgData name="Tevaen Kenerly" userId="8d532268ec599ef6" providerId="LiveId" clId="{9527F8CF-C2E1-4483-BBB6-9AF4C48A5F02}" dt="2025-10-17T21:09:17.292" v="1493" actId="20577"/>
          <ac:spMkLst>
            <pc:docMk/>
            <pc:sldMk cId="340003395" sldId="258"/>
            <ac:spMk id="26" creationId="{E94859D7-449B-FF79-7547-240983B88775}"/>
          </ac:spMkLst>
        </pc:spChg>
        <pc:spChg chg="add del mod ord">
          <ac:chgData name="Tevaen Kenerly" userId="8d532268ec599ef6" providerId="LiveId" clId="{9527F8CF-C2E1-4483-BBB6-9AF4C48A5F02}" dt="2025-10-17T21:05:38.554" v="1405" actId="21"/>
          <ac:spMkLst>
            <pc:docMk/>
            <pc:sldMk cId="340003395" sldId="258"/>
            <ac:spMk id="27" creationId="{2DA55090-6828-6007-AC5A-63E773AFFC77}"/>
          </ac:spMkLst>
        </pc:spChg>
        <pc:spChg chg="add del mod">
          <ac:chgData name="Tevaen Kenerly" userId="8d532268ec599ef6" providerId="LiveId" clId="{9527F8CF-C2E1-4483-BBB6-9AF4C48A5F02}" dt="2025-10-17T21:05:32.998" v="1404" actId="21"/>
          <ac:spMkLst>
            <pc:docMk/>
            <pc:sldMk cId="340003395" sldId="258"/>
            <ac:spMk id="28" creationId="{C43610E6-DB19-C3A1-3CAC-9010F4C740E0}"/>
          </ac:spMkLst>
        </pc:spChg>
        <pc:spChg chg="add mod ord">
          <ac:chgData name="Tevaen Kenerly" userId="8d532268ec599ef6" providerId="LiveId" clId="{9527F8CF-C2E1-4483-BBB6-9AF4C48A5F02}" dt="2025-10-17T21:50:50.957" v="3136" actId="20577"/>
          <ac:spMkLst>
            <pc:docMk/>
            <pc:sldMk cId="340003395" sldId="258"/>
            <ac:spMk id="29" creationId="{EDCB722A-2ECC-4185-8D42-E9A3DBB31BC0}"/>
          </ac:spMkLst>
        </pc:spChg>
        <pc:spChg chg="add mod">
          <ac:chgData name="Tevaen Kenerly" userId="8d532268ec599ef6" providerId="LiveId" clId="{9527F8CF-C2E1-4483-BBB6-9AF4C48A5F02}" dt="2025-10-17T21:08:27.266" v="1416" actId="14100"/>
          <ac:spMkLst>
            <pc:docMk/>
            <pc:sldMk cId="340003395" sldId="258"/>
            <ac:spMk id="30" creationId="{6C05CC4E-251B-EA4A-739B-D153DA99EC95}"/>
          </ac:spMkLst>
        </pc:spChg>
        <pc:spChg chg="add mod">
          <ac:chgData name="Tevaen Kenerly" userId="8d532268ec599ef6" providerId="LiveId" clId="{9527F8CF-C2E1-4483-BBB6-9AF4C48A5F02}" dt="2025-10-17T21:11:01.866" v="1513" actId="1076"/>
          <ac:spMkLst>
            <pc:docMk/>
            <pc:sldMk cId="340003395" sldId="258"/>
            <ac:spMk id="31" creationId="{2139D419-DA3B-49B5-E56A-15F855516DAE}"/>
          </ac:spMkLst>
        </pc:spChg>
        <pc:spChg chg="add mod">
          <ac:chgData name="Tevaen Kenerly" userId="8d532268ec599ef6" providerId="LiveId" clId="{9527F8CF-C2E1-4483-BBB6-9AF4C48A5F02}" dt="2025-10-17T21:15:01.175" v="1670" actId="1076"/>
          <ac:spMkLst>
            <pc:docMk/>
            <pc:sldMk cId="340003395" sldId="258"/>
            <ac:spMk id="32" creationId="{2FB4B08B-7877-E2C8-5B28-CDC830CE3941}"/>
          </ac:spMkLst>
        </pc:spChg>
        <pc:picChg chg="add mod ord">
          <ac:chgData name="Tevaen Kenerly" userId="8d532268ec599ef6" providerId="LiveId" clId="{9527F8CF-C2E1-4483-BBB6-9AF4C48A5F02}" dt="2025-10-17T20:46:37.176" v="890" actId="1076"/>
          <ac:picMkLst>
            <pc:docMk/>
            <pc:sldMk cId="340003395" sldId="258"/>
            <ac:picMk id="6" creationId="{39C7B61B-8CC6-96A1-3DD9-948A2F5B8439}"/>
          </ac:picMkLst>
        </pc:picChg>
        <pc:picChg chg="add mod">
          <ac:chgData name="Tevaen Kenerly" userId="8d532268ec599ef6" providerId="LiveId" clId="{9527F8CF-C2E1-4483-BBB6-9AF4C48A5F02}" dt="2025-10-17T20:46:41.396" v="891" actId="1076"/>
          <ac:picMkLst>
            <pc:docMk/>
            <pc:sldMk cId="340003395" sldId="258"/>
            <ac:picMk id="8" creationId="{74102B87-AC72-B4E3-5BD4-BCF621EF4DB2}"/>
          </ac:picMkLst>
        </pc:picChg>
        <pc:picChg chg="add mod ord">
          <ac:chgData name="Tevaen Kenerly" userId="8d532268ec599ef6" providerId="LiveId" clId="{9527F8CF-C2E1-4483-BBB6-9AF4C48A5F02}" dt="2025-10-17T21:14:54.479" v="1669" actId="1076"/>
          <ac:picMkLst>
            <pc:docMk/>
            <pc:sldMk cId="340003395" sldId="258"/>
            <ac:picMk id="10" creationId="{6C17BDCC-8574-8B32-F91B-A206BEE525B1}"/>
          </ac:picMkLst>
        </pc:picChg>
        <pc:picChg chg="add mod ord">
          <ac:chgData name="Tevaen Kenerly" userId="8d532268ec599ef6" providerId="LiveId" clId="{9527F8CF-C2E1-4483-BBB6-9AF4C48A5F02}" dt="2025-10-17T20:49:37.731" v="962" actId="14100"/>
          <ac:picMkLst>
            <pc:docMk/>
            <pc:sldMk cId="340003395" sldId="258"/>
            <ac:picMk id="12" creationId="{EB9A91BD-8EC1-5B9B-6C41-5DA11F6FDB0C}"/>
          </ac:picMkLst>
        </pc:picChg>
        <pc:picChg chg="add mod">
          <ac:chgData name="Tevaen Kenerly" userId="8d532268ec599ef6" providerId="LiveId" clId="{9527F8CF-C2E1-4483-BBB6-9AF4C48A5F02}" dt="2025-10-17T20:54:39.203" v="1057" actId="1076"/>
          <ac:picMkLst>
            <pc:docMk/>
            <pc:sldMk cId="340003395" sldId="258"/>
            <ac:picMk id="24" creationId="{8BFE3F07-8C48-4E74-37CC-D643F906CFC1}"/>
          </ac:picMkLst>
        </pc:picChg>
        <pc:cxnChg chg="add del">
          <ac:chgData name="Tevaen Kenerly" userId="8d532268ec599ef6" providerId="LiveId" clId="{9527F8CF-C2E1-4483-BBB6-9AF4C48A5F02}" dt="2025-10-17T21:47:36.455" v="3128"/>
          <ac:cxnSpMkLst>
            <pc:docMk/>
            <pc:sldMk cId="340003395" sldId="258"/>
            <ac:cxnSpMk id="17" creationId="{F64F9B95-9045-48D2-B9F3-2927E98F54AA}"/>
          </ac:cxnSpMkLst>
        </pc:cxnChg>
        <pc:cxnChg chg="add del">
          <ac:chgData name="Tevaen Kenerly" userId="8d532268ec599ef6" providerId="LiveId" clId="{9527F8CF-C2E1-4483-BBB6-9AF4C48A5F02}" dt="2025-10-17T21:47:36.455" v="3128"/>
          <ac:cxnSpMkLst>
            <pc:docMk/>
            <pc:sldMk cId="340003395" sldId="258"/>
            <ac:cxnSpMk id="19" creationId="{085AA86F-6A4D-4BCB-A045-D992CDC2959B}"/>
          </ac:cxnSpMkLst>
        </pc:cxnChg>
        <pc:cxnChg chg="add del">
          <ac:chgData name="Tevaen Kenerly" userId="8d532268ec599ef6" providerId="LiveId" clId="{9527F8CF-C2E1-4483-BBB6-9AF4C48A5F02}" dt="2025-10-17T21:47:36.455" v="3128"/>
          <ac:cxnSpMkLst>
            <pc:docMk/>
            <pc:sldMk cId="340003395" sldId="258"/>
            <ac:cxnSpMk id="23" creationId="{EE2E603F-4A95-4FE8-BB06-211DFD75DBEF}"/>
          </ac:cxnSpMkLst>
        </pc:cxnChg>
      </pc:sldChg>
      <pc:sldChg chg="addSp delSp modSp new mod">
        <pc:chgData name="Tevaen Kenerly" userId="8d532268ec599ef6" providerId="LiveId" clId="{9527F8CF-C2E1-4483-BBB6-9AF4C48A5F02}" dt="2025-10-17T21:49:43.557" v="3133" actId="1076"/>
        <pc:sldMkLst>
          <pc:docMk/>
          <pc:sldMk cId="3197746297" sldId="259"/>
        </pc:sldMkLst>
        <pc:spChg chg="mod">
          <ac:chgData name="Tevaen Kenerly" userId="8d532268ec599ef6" providerId="LiveId" clId="{9527F8CF-C2E1-4483-BBB6-9AF4C48A5F02}" dt="2025-10-17T21:28:27.343" v="1844" actId="114"/>
          <ac:spMkLst>
            <pc:docMk/>
            <pc:sldMk cId="3197746297" sldId="259"/>
            <ac:spMk id="2" creationId="{2595196F-6D7E-546F-216D-0CAFB059301D}"/>
          </ac:spMkLst>
        </pc:spChg>
        <pc:spChg chg="del">
          <ac:chgData name="Tevaen Kenerly" userId="8d532268ec599ef6" providerId="LiveId" clId="{9527F8CF-C2E1-4483-BBB6-9AF4C48A5F02}" dt="2025-10-17T21:18:42.252" v="1676" actId="21"/>
          <ac:spMkLst>
            <pc:docMk/>
            <pc:sldMk cId="3197746297" sldId="259"/>
            <ac:spMk id="3" creationId="{7245195F-F348-4DF8-D1AE-FBCEFAA9519F}"/>
          </ac:spMkLst>
        </pc:spChg>
        <pc:spChg chg="add mod">
          <ac:chgData name="Tevaen Kenerly" userId="8d532268ec599ef6" providerId="LiveId" clId="{9527F8CF-C2E1-4483-BBB6-9AF4C48A5F02}" dt="2025-10-17T21:27:34.470" v="1842" actId="1076"/>
          <ac:spMkLst>
            <pc:docMk/>
            <pc:sldMk cId="3197746297" sldId="259"/>
            <ac:spMk id="4" creationId="{BAB18494-521C-E7B3-DAB9-4E67AB2F9C1E}"/>
          </ac:spMkLst>
        </pc:spChg>
        <pc:spChg chg="add mod">
          <ac:chgData name="Tevaen Kenerly" userId="8d532268ec599ef6" providerId="LiveId" clId="{9527F8CF-C2E1-4483-BBB6-9AF4C48A5F02}" dt="2025-10-17T21:26:30.869" v="1828" actId="14100"/>
          <ac:spMkLst>
            <pc:docMk/>
            <pc:sldMk cId="3197746297" sldId="259"/>
            <ac:spMk id="5" creationId="{BCCD32C9-D10C-B44D-0C61-6E59002C00C5}"/>
          </ac:spMkLst>
        </pc:spChg>
        <pc:spChg chg="add mod">
          <ac:chgData name="Tevaen Kenerly" userId="8d532268ec599ef6" providerId="LiveId" clId="{9527F8CF-C2E1-4483-BBB6-9AF4C48A5F02}" dt="2025-10-17T21:26:14.228" v="1826" actId="14100"/>
          <ac:spMkLst>
            <pc:docMk/>
            <pc:sldMk cId="3197746297" sldId="259"/>
            <ac:spMk id="6" creationId="{9426A296-BF27-771E-1D66-BD697F553CF8}"/>
          </ac:spMkLst>
        </pc:spChg>
        <pc:spChg chg="add mod">
          <ac:chgData name="Tevaen Kenerly" userId="8d532268ec599ef6" providerId="LiveId" clId="{9527F8CF-C2E1-4483-BBB6-9AF4C48A5F02}" dt="2025-10-17T21:27:45.293" v="1843" actId="1076"/>
          <ac:spMkLst>
            <pc:docMk/>
            <pc:sldMk cId="3197746297" sldId="259"/>
            <ac:spMk id="7" creationId="{DB763577-49F2-617A-9EF2-49A34B8FB6E2}"/>
          </ac:spMkLst>
        </pc:spChg>
        <pc:spChg chg="add mod">
          <ac:chgData name="Tevaen Kenerly" userId="8d532268ec599ef6" providerId="LiveId" clId="{9527F8CF-C2E1-4483-BBB6-9AF4C48A5F02}" dt="2025-10-17T21:27:13.875" v="1840" actId="14100"/>
          <ac:spMkLst>
            <pc:docMk/>
            <pc:sldMk cId="3197746297" sldId="259"/>
            <ac:spMk id="8" creationId="{CDFF6B1F-CF42-D51B-3F69-B2DF3F1AB668}"/>
          </ac:spMkLst>
        </pc:spChg>
        <pc:spChg chg="add mod">
          <ac:chgData name="Tevaen Kenerly" userId="8d532268ec599ef6" providerId="LiveId" clId="{9527F8CF-C2E1-4483-BBB6-9AF4C48A5F02}" dt="2025-10-17T21:25:59.565" v="1825" actId="14100"/>
          <ac:spMkLst>
            <pc:docMk/>
            <pc:sldMk cId="3197746297" sldId="259"/>
            <ac:spMk id="9" creationId="{6DF5E417-464D-0D65-5468-C2F2B0089CE4}"/>
          </ac:spMkLst>
        </pc:spChg>
        <pc:spChg chg="add mod">
          <ac:chgData name="Tevaen Kenerly" userId="8d532268ec599ef6" providerId="LiveId" clId="{9527F8CF-C2E1-4483-BBB6-9AF4C48A5F02}" dt="2025-10-17T21:49:38.044" v="3132" actId="1076"/>
          <ac:spMkLst>
            <pc:docMk/>
            <pc:sldMk cId="3197746297" sldId="259"/>
            <ac:spMk id="10" creationId="{4C3A0358-8EFF-7CE3-6582-E506AA452577}"/>
          </ac:spMkLst>
        </pc:spChg>
        <pc:spChg chg="add mod">
          <ac:chgData name="Tevaen Kenerly" userId="8d532268ec599ef6" providerId="LiveId" clId="{9527F8CF-C2E1-4483-BBB6-9AF4C48A5F02}" dt="2025-10-17T21:49:26.707" v="3131" actId="1076"/>
          <ac:spMkLst>
            <pc:docMk/>
            <pc:sldMk cId="3197746297" sldId="259"/>
            <ac:spMk id="11" creationId="{E4524449-1FC1-4BA5-3DE2-539221C5BE58}"/>
          </ac:spMkLst>
        </pc:spChg>
        <pc:spChg chg="add mod">
          <ac:chgData name="Tevaen Kenerly" userId="8d532268ec599ef6" providerId="LiveId" clId="{9527F8CF-C2E1-4483-BBB6-9AF4C48A5F02}" dt="2025-10-17T21:35:09.999" v="2608" actId="1076"/>
          <ac:spMkLst>
            <pc:docMk/>
            <pc:sldMk cId="3197746297" sldId="259"/>
            <ac:spMk id="12" creationId="{734A5CC7-9370-19D2-8D3E-032CC9B0D583}"/>
          </ac:spMkLst>
        </pc:spChg>
        <pc:spChg chg="add mod">
          <ac:chgData name="Tevaen Kenerly" userId="8d532268ec599ef6" providerId="LiveId" clId="{9527F8CF-C2E1-4483-BBB6-9AF4C48A5F02}" dt="2025-10-17T21:49:43.557" v="3133" actId="1076"/>
          <ac:spMkLst>
            <pc:docMk/>
            <pc:sldMk cId="3197746297" sldId="259"/>
            <ac:spMk id="13" creationId="{73E4961A-AD17-27B0-BC64-8F4868A583EC}"/>
          </ac:spMkLst>
        </pc:spChg>
        <pc:spChg chg="add mod">
          <ac:chgData name="Tevaen Kenerly" userId="8d532268ec599ef6" providerId="LiveId" clId="{9527F8CF-C2E1-4483-BBB6-9AF4C48A5F02}" dt="2025-10-17T21:39:43.498" v="3012" actId="20577"/>
          <ac:spMkLst>
            <pc:docMk/>
            <pc:sldMk cId="3197746297" sldId="259"/>
            <ac:spMk id="14" creationId="{2F927066-4D75-2DE3-1E6F-D20D8960B3CB}"/>
          </ac:spMkLst>
        </pc:spChg>
        <pc:spChg chg="add mod">
          <ac:chgData name="Tevaen Kenerly" userId="8d532268ec599ef6" providerId="LiveId" clId="{9527F8CF-C2E1-4483-BBB6-9AF4C48A5F02}" dt="2025-10-17T21:40:26.795" v="3041" actId="1076"/>
          <ac:spMkLst>
            <pc:docMk/>
            <pc:sldMk cId="3197746297" sldId="259"/>
            <ac:spMk id="15" creationId="{10C2BD99-F442-C314-72A2-D846E25A08FD}"/>
          </ac:spMkLst>
        </pc:spChg>
        <pc:spChg chg="add mod">
          <ac:chgData name="Tevaen Kenerly" userId="8d532268ec599ef6" providerId="LiveId" clId="{9527F8CF-C2E1-4483-BBB6-9AF4C48A5F02}" dt="2025-10-17T21:44:57.316" v="3121" actId="1076"/>
          <ac:spMkLst>
            <pc:docMk/>
            <pc:sldMk cId="3197746297" sldId="259"/>
            <ac:spMk id="16" creationId="{9ABD474B-068B-ADC8-12B6-6B60DEFF954D}"/>
          </ac:spMkLst>
        </pc:spChg>
        <pc:spChg chg="add mod">
          <ac:chgData name="Tevaen Kenerly" userId="8d532268ec599ef6" providerId="LiveId" clId="{9527F8CF-C2E1-4483-BBB6-9AF4C48A5F02}" dt="2025-10-17T21:44:40.101" v="3118" actId="1076"/>
          <ac:spMkLst>
            <pc:docMk/>
            <pc:sldMk cId="3197746297" sldId="259"/>
            <ac:spMk id="17" creationId="{32777169-29CA-FDFF-52A8-ABF2F27B4338}"/>
          </ac:spMkLst>
        </pc:spChg>
        <pc:spChg chg="add mod">
          <ac:chgData name="Tevaen Kenerly" userId="8d532268ec599ef6" providerId="LiveId" clId="{9527F8CF-C2E1-4483-BBB6-9AF4C48A5F02}" dt="2025-10-17T21:44:30.495" v="3116" actId="688"/>
          <ac:spMkLst>
            <pc:docMk/>
            <pc:sldMk cId="3197746297" sldId="259"/>
            <ac:spMk id="18" creationId="{67B7616D-3FE7-9C81-9525-89B41A233D74}"/>
          </ac:spMkLst>
        </pc:spChg>
      </pc:sldChg>
      <pc:sldChg chg="addSp delSp modSp new mod setBg modClrScheme delDesignElem chgLayout">
        <pc:chgData name="Tevaen Kenerly" userId="8d532268ec599ef6" providerId="LiveId" clId="{9527F8CF-C2E1-4483-BBB6-9AF4C48A5F02}" dt="2025-10-17T23:01:42.332" v="5642" actId="20577"/>
        <pc:sldMkLst>
          <pc:docMk/>
          <pc:sldMk cId="2683594475" sldId="260"/>
        </pc:sldMkLst>
        <pc:spChg chg="del">
          <ac:chgData name="Tevaen Kenerly" userId="8d532268ec599ef6" providerId="LiveId" clId="{9527F8CF-C2E1-4483-BBB6-9AF4C48A5F02}" dt="2025-10-17T21:46:07.246" v="3124" actId="21"/>
          <ac:spMkLst>
            <pc:docMk/>
            <pc:sldMk cId="2683594475" sldId="260"/>
            <ac:spMk id="2" creationId="{42FC4AA5-E304-4072-13E8-590061103F71}"/>
          </ac:spMkLst>
        </pc:spChg>
        <pc:spChg chg="del">
          <ac:chgData name="Tevaen Kenerly" userId="8d532268ec599ef6" providerId="LiveId" clId="{9527F8CF-C2E1-4483-BBB6-9AF4C48A5F02}" dt="2025-10-17T21:46:02.795" v="3123" actId="21"/>
          <ac:spMkLst>
            <pc:docMk/>
            <pc:sldMk cId="2683594475" sldId="260"/>
            <ac:spMk id="3" creationId="{DDA27C60-7AE7-068B-8832-49CD74A4D8A4}"/>
          </ac:spMkLst>
        </pc:spChg>
        <pc:spChg chg="del">
          <ac:chgData name="Tevaen Kenerly" userId="8d532268ec599ef6" providerId="LiveId" clId="{9527F8CF-C2E1-4483-BBB6-9AF4C48A5F02}" dt="2025-10-17T21:46:10.120" v="3125" actId="21"/>
          <ac:spMkLst>
            <pc:docMk/>
            <pc:sldMk cId="2683594475" sldId="260"/>
            <ac:spMk id="4" creationId="{A037D706-82F1-6B51-5EEE-AF80A96C7E7E}"/>
          </ac:spMkLst>
        </pc:spChg>
        <pc:spChg chg="add mod">
          <ac:chgData name="Tevaen Kenerly" userId="8d532268ec599ef6" providerId="LiveId" clId="{9527F8CF-C2E1-4483-BBB6-9AF4C48A5F02}" dt="2025-10-17T21:51:58.865" v="3149" actId="20577"/>
          <ac:spMkLst>
            <pc:docMk/>
            <pc:sldMk cId="2683594475" sldId="260"/>
            <ac:spMk id="5" creationId="{754198BA-7205-6660-6FF1-D83385C07CA5}"/>
          </ac:spMkLst>
        </pc:spChg>
        <pc:spChg chg="add del mod">
          <ac:chgData name="Tevaen Kenerly" userId="8d532268ec599ef6" providerId="LiveId" clId="{9527F8CF-C2E1-4483-BBB6-9AF4C48A5F02}" dt="2025-10-17T21:52:55.471" v="3153" actId="21"/>
          <ac:spMkLst>
            <pc:docMk/>
            <pc:sldMk cId="2683594475" sldId="260"/>
            <ac:spMk id="6" creationId="{CA187B3F-4EF1-A892-BFD6-54AA0F792B6F}"/>
          </ac:spMkLst>
        </pc:spChg>
        <pc:spChg chg="add mod">
          <ac:chgData name="Tevaen Kenerly" userId="8d532268ec599ef6" providerId="LiveId" clId="{9527F8CF-C2E1-4483-BBB6-9AF4C48A5F02}" dt="2025-10-17T21:54:03.523" v="3180" actId="1076"/>
          <ac:spMkLst>
            <pc:docMk/>
            <pc:sldMk cId="2683594475" sldId="260"/>
            <ac:spMk id="9" creationId="{D215ACB7-9BAF-F995-D39A-66AC916C97D5}"/>
          </ac:spMkLst>
        </pc:spChg>
        <pc:spChg chg="add del">
          <ac:chgData name="Tevaen Kenerly" userId="8d532268ec599ef6" providerId="LiveId" clId="{9527F8CF-C2E1-4483-BBB6-9AF4C48A5F02}" dt="2025-10-17T22:28:56.942" v="5254"/>
          <ac:spMkLst>
            <pc:docMk/>
            <pc:sldMk cId="2683594475" sldId="260"/>
            <ac:spMk id="11" creationId="{F63C748C-967B-4A7B-A90F-3EDD0F485AC6}"/>
          </ac:spMkLst>
        </pc:spChg>
        <pc:spChg chg="add del">
          <ac:chgData name="Tevaen Kenerly" userId="8d532268ec599ef6" providerId="LiveId" clId="{9527F8CF-C2E1-4483-BBB6-9AF4C48A5F02}" dt="2025-10-17T22:28:56.942" v="5254"/>
          <ac:spMkLst>
            <pc:docMk/>
            <pc:sldMk cId="2683594475" sldId="260"/>
            <ac:spMk id="13" creationId="{C0143637-4934-44E4-B909-BAF1E7B27972}"/>
          </ac:spMkLst>
        </pc:spChg>
        <pc:spChg chg="add mod">
          <ac:chgData name="Tevaen Kenerly" userId="8d532268ec599ef6" providerId="LiveId" clId="{9527F8CF-C2E1-4483-BBB6-9AF4C48A5F02}" dt="2025-10-17T21:55:19.641" v="3196" actId="1076"/>
          <ac:spMkLst>
            <pc:docMk/>
            <pc:sldMk cId="2683594475" sldId="260"/>
            <ac:spMk id="14" creationId="{D57CE11D-231A-3E5D-678A-46A1CB5E2FE2}"/>
          </ac:spMkLst>
        </pc:spChg>
        <pc:spChg chg="add mod">
          <ac:chgData name="Tevaen Kenerly" userId="8d532268ec599ef6" providerId="LiveId" clId="{9527F8CF-C2E1-4483-BBB6-9AF4C48A5F02}" dt="2025-10-17T21:56:58.005" v="3213" actId="1076"/>
          <ac:spMkLst>
            <pc:docMk/>
            <pc:sldMk cId="2683594475" sldId="260"/>
            <ac:spMk id="17" creationId="{9E665F60-ADE1-99EC-EFB3-9620FB0862AB}"/>
          </ac:spMkLst>
        </pc:spChg>
        <pc:spChg chg="add mod">
          <ac:chgData name="Tevaen Kenerly" userId="8d532268ec599ef6" providerId="LiveId" clId="{9527F8CF-C2E1-4483-BBB6-9AF4C48A5F02}" dt="2025-10-17T21:57:51.254" v="3224" actId="1076"/>
          <ac:spMkLst>
            <pc:docMk/>
            <pc:sldMk cId="2683594475" sldId="260"/>
            <ac:spMk id="20" creationId="{65080A71-7343-0FFF-F282-8D8A6F37E1B0}"/>
          </ac:spMkLst>
        </pc:spChg>
        <pc:spChg chg="add mod">
          <ac:chgData name="Tevaen Kenerly" userId="8d532268ec599ef6" providerId="LiveId" clId="{9527F8CF-C2E1-4483-BBB6-9AF4C48A5F02}" dt="2025-10-17T22:13:51.104" v="3932" actId="1076"/>
          <ac:spMkLst>
            <pc:docMk/>
            <pc:sldMk cId="2683594475" sldId="260"/>
            <ac:spMk id="21" creationId="{1AD00D5F-3AE2-A7D8-1C97-93500F1A7A6C}"/>
          </ac:spMkLst>
        </pc:spChg>
        <pc:spChg chg="add mod">
          <ac:chgData name="Tevaen Kenerly" userId="8d532268ec599ef6" providerId="LiveId" clId="{9527F8CF-C2E1-4483-BBB6-9AF4C48A5F02}" dt="2025-10-17T23:01:42.332" v="5642" actId="20577"/>
          <ac:spMkLst>
            <pc:docMk/>
            <pc:sldMk cId="2683594475" sldId="260"/>
            <ac:spMk id="22" creationId="{1491F410-3576-F147-0A5F-4D4E1380178B}"/>
          </ac:spMkLst>
        </pc:spChg>
        <pc:spChg chg="add mod">
          <ac:chgData name="Tevaen Kenerly" userId="8d532268ec599ef6" providerId="LiveId" clId="{9527F8CF-C2E1-4483-BBB6-9AF4C48A5F02}" dt="2025-10-17T22:13:39.072" v="3931" actId="1076"/>
          <ac:spMkLst>
            <pc:docMk/>
            <pc:sldMk cId="2683594475" sldId="260"/>
            <ac:spMk id="23" creationId="{F24993C8-4257-9B48-AE52-1109843FCCF3}"/>
          </ac:spMkLst>
        </pc:spChg>
        <pc:spChg chg="add mod">
          <ac:chgData name="Tevaen Kenerly" userId="8d532268ec599ef6" providerId="LiveId" clId="{9527F8CF-C2E1-4483-BBB6-9AF4C48A5F02}" dt="2025-10-17T22:14:17.436" v="3937" actId="1076"/>
          <ac:spMkLst>
            <pc:docMk/>
            <pc:sldMk cId="2683594475" sldId="260"/>
            <ac:spMk id="24" creationId="{6D96B54B-2AE1-3EBA-1954-055B28490EC7}"/>
          </ac:spMkLst>
        </pc:spChg>
        <pc:spChg chg="add mod">
          <ac:chgData name="Tevaen Kenerly" userId="8d532268ec599ef6" providerId="LiveId" clId="{9527F8CF-C2E1-4483-BBB6-9AF4C48A5F02}" dt="2025-10-17T22:04:10.635" v="3448" actId="1076"/>
          <ac:spMkLst>
            <pc:docMk/>
            <pc:sldMk cId="2683594475" sldId="260"/>
            <ac:spMk id="25" creationId="{16344E9A-A38F-22AE-01F8-52C499CE8058}"/>
          </ac:spMkLst>
        </pc:spChg>
        <pc:spChg chg="add mod">
          <ac:chgData name="Tevaen Kenerly" userId="8d532268ec599ef6" providerId="LiveId" clId="{9527F8CF-C2E1-4483-BBB6-9AF4C48A5F02}" dt="2025-10-17T22:05:41.093" v="3548" actId="1076"/>
          <ac:spMkLst>
            <pc:docMk/>
            <pc:sldMk cId="2683594475" sldId="260"/>
            <ac:spMk id="26" creationId="{ADFB1B42-A812-5F47-674F-40D0634879A6}"/>
          </ac:spMkLst>
        </pc:spChg>
        <pc:spChg chg="add mod">
          <ac:chgData name="Tevaen Kenerly" userId="8d532268ec599ef6" providerId="LiveId" clId="{9527F8CF-C2E1-4483-BBB6-9AF4C48A5F02}" dt="2025-10-17T22:07:01.673" v="3638" actId="1076"/>
          <ac:spMkLst>
            <pc:docMk/>
            <pc:sldMk cId="2683594475" sldId="260"/>
            <ac:spMk id="27" creationId="{75689AAC-C6AB-3160-7452-01EA41D5F4E8}"/>
          </ac:spMkLst>
        </pc:spChg>
        <pc:spChg chg="add del mod">
          <ac:chgData name="Tevaen Kenerly" userId="8d532268ec599ef6" providerId="LiveId" clId="{9527F8CF-C2E1-4483-BBB6-9AF4C48A5F02}" dt="2025-10-17T22:09:13.572" v="3765"/>
          <ac:spMkLst>
            <pc:docMk/>
            <pc:sldMk cId="2683594475" sldId="260"/>
            <ac:spMk id="28" creationId="{CC193CCB-8B50-D643-9AC1-6B15435A6E2D}"/>
          </ac:spMkLst>
        </pc:spChg>
        <pc:spChg chg="add mod">
          <ac:chgData name="Tevaen Kenerly" userId="8d532268ec599ef6" providerId="LiveId" clId="{9527F8CF-C2E1-4483-BBB6-9AF4C48A5F02}" dt="2025-10-17T22:10:03.768" v="3770" actId="20577"/>
          <ac:spMkLst>
            <pc:docMk/>
            <pc:sldMk cId="2683594475" sldId="260"/>
            <ac:spMk id="29" creationId="{06925C8F-4CF5-EA2D-5E59-2BB3B45293CC}"/>
          </ac:spMkLst>
        </pc:spChg>
        <pc:spChg chg="add mod">
          <ac:chgData name="Tevaen Kenerly" userId="8d532268ec599ef6" providerId="LiveId" clId="{9527F8CF-C2E1-4483-BBB6-9AF4C48A5F02}" dt="2025-10-17T22:13:04.425" v="3927" actId="1076"/>
          <ac:spMkLst>
            <pc:docMk/>
            <pc:sldMk cId="2683594475" sldId="260"/>
            <ac:spMk id="30" creationId="{4B6A76D5-69EB-2D21-0343-7CC9A25CDC33}"/>
          </ac:spMkLst>
        </pc:spChg>
        <pc:spChg chg="add mod">
          <ac:chgData name="Tevaen Kenerly" userId="8d532268ec599ef6" providerId="LiveId" clId="{9527F8CF-C2E1-4483-BBB6-9AF4C48A5F02}" dt="2025-10-17T22:13:33.675" v="3930" actId="1076"/>
          <ac:spMkLst>
            <pc:docMk/>
            <pc:sldMk cId="2683594475" sldId="260"/>
            <ac:spMk id="31" creationId="{D2B889A3-67F4-64AA-7B89-677C47813FB2}"/>
          </ac:spMkLst>
        </pc:spChg>
        <pc:spChg chg="add mod">
          <ac:chgData name="Tevaen Kenerly" userId="8d532268ec599ef6" providerId="LiveId" clId="{9527F8CF-C2E1-4483-BBB6-9AF4C48A5F02}" dt="2025-10-17T22:13:59.888" v="3934" actId="1076"/>
          <ac:spMkLst>
            <pc:docMk/>
            <pc:sldMk cId="2683594475" sldId="260"/>
            <ac:spMk id="32" creationId="{2487371B-F4A5-4530-92FE-74FB8B8C792D}"/>
          </ac:spMkLst>
        </pc:spChg>
        <pc:spChg chg="add mod">
          <ac:chgData name="Tevaen Kenerly" userId="8d532268ec599ef6" providerId="LiveId" clId="{9527F8CF-C2E1-4483-BBB6-9AF4C48A5F02}" dt="2025-10-17T22:14:10.031" v="3936" actId="1076"/>
          <ac:spMkLst>
            <pc:docMk/>
            <pc:sldMk cId="2683594475" sldId="260"/>
            <ac:spMk id="33" creationId="{D91535B8-9B04-A2BD-3682-E5AD2F4E119F}"/>
          </ac:spMkLst>
        </pc:spChg>
        <pc:picChg chg="add mod">
          <ac:chgData name="Tevaen Kenerly" userId="8d532268ec599ef6" providerId="LiveId" clId="{9527F8CF-C2E1-4483-BBB6-9AF4C48A5F02}" dt="2025-10-17T21:53:42.048" v="3155" actId="1076"/>
          <ac:picMkLst>
            <pc:docMk/>
            <pc:sldMk cId="2683594475" sldId="260"/>
            <ac:picMk id="8" creationId="{2EC459F0-42F2-5309-42B6-54E4B11DDD95}"/>
          </ac:picMkLst>
        </pc:picChg>
        <pc:picChg chg="add mod">
          <ac:chgData name="Tevaen Kenerly" userId="8d532268ec599ef6" providerId="LiveId" clId="{9527F8CF-C2E1-4483-BBB6-9AF4C48A5F02}" dt="2025-10-17T21:55:04.642" v="3182" actId="1076"/>
          <ac:picMkLst>
            <pc:docMk/>
            <pc:sldMk cId="2683594475" sldId="260"/>
            <ac:picMk id="12" creationId="{38AE8F5E-284E-84A2-6294-BA5F4B0D519E}"/>
          </ac:picMkLst>
        </pc:picChg>
        <pc:picChg chg="add mod">
          <ac:chgData name="Tevaen Kenerly" userId="8d532268ec599ef6" providerId="LiveId" clId="{9527F8CF-C2E1-4483-BBB6-9AF4C48A5F02}" dt="2025-10-17T21:56:30.998" v="3198" actId="1076"/>
          <ac:picMkLst>
            <pc:docMk/>
            <pc:sldMk cId="2683594475" sldId="260"/>
            <ac:picMk id="16" creationId="{BD2DD10D-40A7-A15A-5FA4-5256D0EDDB16}"/>
          </ac:picMkLst>
        </pc:picChg>
        <pc:picChg chg="add mod">
          <ac:chgData name="Tevaen Kenerly" userId="8d532268ec599ef6" providerId="LiveId" clId="{9527F8CF-C2E1-4483-BBB6-9AF4C48A5F02}" dt="2025-10-17T21:57:31.404" v="3216" actId="1076"/>
          <ac:picMkLst>
            <pc:docMk/>
            <pc:sldMk cId="2683594475" sldId="260"/>
            <ac:picMk id="19" creationId="{44684446-0E47-04AB-7EBB-94F5734487E4}"/>
          </ac:picMkLst>
        </pc:picChg>
      </pc:sldChg>
      <pc:sldChg chg="addSp delSp modSp new mod setBg delDesignElem">
        <pc:chgData name="Tevaen Kenerly" userId="8d532268ec599ef6" providerId="LiveId" clId="{9527F8CF-C2E1-4483-BBB6-9AF4C48A5F02}" dt="2025-10-17T22:33:33.478" v="5316" actId="27636"/>
        <pc:sldMkLst>
          <pc:docMk/>
          <pc:sldMk cId="2472597524" sldId="261"/>
        </pc:sldMkLst>
        <pc:spChg chg="add mod">
          <ac:chgData name="Tevaen Kenerly" userId="8d532268ec599ef6" providerId="LiveId" clId="{9527F8CF-C2E1-4483-BBB6-9AF4C48A5F02}" dt="2025-10-17T22:33:33.478" v="5316" actId="27636"/>
          <ac:spMkLst>
            <pc:docMk/>
            <pc:sldMk cId="2472597524" sldId="261"/>
            <ac:spMk id="4" creationId="{C95C4233-115A-57B6-5CF7-2A43BE0C39C9}"/>
          </ac:spMkLst>
        </pc:spChg>
        <pc:spChg chg="add del">
          <ac:chgData name="Tevaen Kenerly" userId="8d532268ec599ef6" providerId="LiveId" clId="{9527F8CF-C2E1-4483-BBB6-9AF4C48A5F02}" dt="2025-10-17T22:19:17.740" v="3989" actId="26606"/>
          <ac:spMkLst>
            <pc:docMk/>
            <pc:sldMk cId="2472597524" sldId="261"/>
            <ac:spMk id="8" creationId="{2C6F198E-F7A1-4125-910D-641C0C2A76D5}"/>
          </ac:spMkLst>
        </pc:spChg>
        <pc:spChg chg="add del">
          <ac:chgData name="Tevaen Kenerly" userId="8d532268ec599ef6" providerId="LiveId" clId="{9527F8CF-C2E1-4483-BBB6-9AF4C48A5F02}" dt="2025-10-17T22:19:17.740" v="3989" actId="26606"/>
          <ac:spMkLst>
            <pc:docMk/>
            <pc:sldMk cId="2472597524" sldId="261"/>
            <ac:spMk id="10" creationId="{907C3A25-D9A7-4F2D-B44C-FA8EB24C7AFD}"/>
          </ac:spMkLst>
        </pc:spChg>
        <pc:spChg chg="add del">
          <ac:chgData name="Tevaen Kenerly" userId="8d532268ec599ef6" providerId="LiveId" clId="{9527F8CF-C2E1-4483-BBB6-9AF4C48A5F02}" dt="2025-10-17T22:19:17.740" v="3989" actId="26606"/>
          <ac:spMkLst>
            <pc:docMk/>
            <pc:sldMk cId="2472597524" sldId="261"/>
            <ac:spMk id="12" creationId="{18E8515E-B8C8-482A-A9B5-CE57BC080AAD}"/>
          </ac:spMkLst>
        </pc:spChg>
        <pc:spChg chg="add del">
          <ac:chgData name="Tevaen Kenerly" userId="8d532268ec599ef6" providerId="LiveId" clId="{9527F8CF-C2E1-4483-BBB6-9AF4C48A5F02}" dt="2025-10-17T22:20:50.826" v="4325" actId="26606"/>
          <ac:spMkLst>
            <pc:docMk/>
            <pc:sldMk cId="2472597524" sldId="261"/>
            <ac:spMk id="17" creationId="{0CABCAE3-64FC-4149-819F-2C1812824154}"/>
          </ac:spMkLst>
        </pc:spChg>
        <pc:spChg chg="add del">
          <ac:chgData name="Tevaen Kenerly" userId="8d532268ec599ef6" providerId="LiveId" clId="{9527F8CF-C2E1-4483-BBB6-9AF4C48A5F02}" dt="2025-10-17T22:20:50.826" v="4325" actId="26606"/>
          <ac:spMkLst>
            <pc:docMk/>
            <pc:sldMk cId="2472597524" sldId="261"/>
            <ac:spMk id="25" creationId="{1669046F-5838-4C7A-BBE8-A77F40FD9C7F}"/>
          </ac:spMkLst>
        </pc:spChg>
        <pc:spChg chg="add del">
          <ac:chgData name="Tevaen Kenerly" userId="8d532268ec599ef6" providerId="LiveId" clId="{9527F8CF-C2E1-4483-BBB6-9AF4C48A5F02}" dt="2025-10-17T22:20:50.826" v="4325" actId="26606"/>
          <ac:spMkLst>
            <pc:docMk/>
            <pc:sldMk cId="2472597524" sldId="261"/>
            <ac:spMk id="27" creationId="{2D5E6CDB-92ED-43A1-9491-C46E2C8E9956}"/>
          </ac:spMkLst>
        </pc:spChg>
        <pc:spChg chg="add del">
          <ac:chgData name="Tevaen Kenerly" userId="8d532268ec599ef6" providerId="LiveId" clId="{9527F8CF-C2E1-4483-BBB6-9AF4C48A5F02}" dt="2025-10-17T22:20:50.826" v="4325" actId="26606"/>
          <ac:spMkLst>
            <pc:docMk/>
            <pc:sldMk cId="2472597524" sldId="261"/>
            <ac:spMk id="33" creationId="{23B9DAF8-7DB4-40CB-85F8-7E02F95C6CA7}"/>
          </ac:spMkLst>
        </pc:spChg>
        <pc:spChg chg="add del">
          <ac:chgData name="Tevaen Kenerly" userId="8d532268ec599ef6" providerId="LiveId" clId="{9527F8CF-C2E1-4483-BBB6-9AF4C48A5F02}" dt="2025-10-17T22:20:50.801" v="4324" actId="26606"/>
          <ac:spMkLst>
            <pc:docMk/>
            <pc:sldMk cId="2472597524" sldId="261"/>
            <ac:spMk id="44" creationId="{1CE580D1-F917-4567-AFB4-99AA9B52ADF0}"/>
          </ac:spMkLst>
        </pc:spChg>
        <pc:spChg chg="add del">
          <ac:chgData name="Tevaen Kenerly" userId="8d532268ec599ef6" providerId="LiveId" clId="{9527F8CF-C2E1-4483-BBB6-9AF4C48A5F02}" dt="2025-10-17T22:20:50.801" v="4324" actId="26606"/>
          <ac:spMkLst>
            <pc:docMk/>
            <pc:sldMk cId="2472597524" sldId="261"/>
            <ac:spMk id="52" creationId="{5BB14454-D00C-4958-BB39-F5F9F3ACD499}"/>
          </ac:spMkLst>
        </pc:spChg>
        <pc:spChg chg="add del">
          <ac:chgData name="Tevaen Kenerly" userId="8d532268ec599ef6" providerId="LiveId" clId="{9527F8CF-C2E1-4483-BBB6-9AF4C48A5F02}" dt="2025-10-17T22:20:50.801" v="4324" actId="26606"/>
          <ac:spMkLst>
            <pc:docMk/>
            <pc:sldMk cId="2472597524" sldId="261"/>
            <ac:spMk id="56" creationId="{A1084370-0E70-4003-9787-3490FCC20E13}"/>
          </ac:spMkLst>
        </pc:spChg>
        <pc:spChg chg="add del">
          <ac:chgData name="Tevaen Kenerly" userId="8d532268ec599ef6" providerId="LiveId" clId="{9527F8CF-C2E1-4483-BBB6-9AF4C48A5F02}" dt="2025-10-17T22:28:56.942" v="5254"/>
          <ac:spMkLst>
            <pc:docMk/>
            <pc:sldMk cId="2472597524" sldId="261"/>
            <ac:spMk id="67" creationId="{0CABCAE3-64FC-4149-819F-2C1812824154}"/>
          </ac:spMkLst>
        </pc:spChg>
        <pc:spChg chg="add del">
          <ac:chgData name="Tevaen Kenerly" userId="8d532268ec599ef6" providerId="LiveId" clId="{9527F8CF-C2E1-4483-BBB6-9AF4C48A5F02}" dt="2025-10-17T22:28:56.942" v="5254"/>
          <ac:spMkLst>
            <pc:docMk/>
            <pc:sldMk cId="2472597524" sldId="261"/>
            <ac:spMk id="71" creationId="{1669046F-5838-4C7A-BBE8-A77F40FD9C7F}"/>
          </ac:spMkLst>
        </pc:spChg>
        <pc:spChg chg="add del">
          <ac:chgData name="Tevaen Kenerly" userId="8d532268ec599ef6" providerId="LiveId" clId="{9527F8CF-C2E1-4483-BBB6-9AF4C48A5F02}" dt="2025-10-17T22:28:56.942" v="5254"/>
          <ac:spMkLst>
            <pc:docMk/>
            <pc:sldMk cId="2472597524" sldId="261"/>
            <ac:spMk id="72" creationId="{2D5E6CDB-92ED-43A1-9491-C46E2C8E9956}"/>
          </ac:spMkLst>
        </pc:spChg>
        <pc:spChg chg="add del">
          <ac:chgData name="Tevaen Kenerly" userId="8d532268ec599ef6" providerId="LiveId" clId="{9527F8CF-C2E1-4483-BBB6-9AF4C48A5F02}" dt="2025-10-17T22:28:56.942" v="5254"/>
          <ac:spMkLst>
            <pc:docMk/>
            <pc:sldMk cId="2472597524" sldId="261"/>
            <ac:spMk id="75" creationId="{23B9DAF8-7DB4-40CB-85F8-7E02F95C6CA7}"/>
          </ac:spMkLst>
        </pc:spChg>
        <pc:grpChg chg="del">
          <ac:chgData name="Tevaen Kenerly" userId="8d532268ec599ef6" providerId="LiveId" clId="{9527F8CF-C2E1-4483-BBB6-9AF4C48A5F02}" dt="2025-10-17T22:28:56.942" v="5254"/>
          <ac:grpSpMkLst>
            <pc:docMk/>
            <pc:sldMk cId="2472597524" sldId="261"/>
            <ac:grpSpMk id="73" creationId="{EBB966BC-DC49-4138-8DEF-B1CD13033926}"/>
          </ac:grpSpMkLst>
        </pc:grpChg>
        <pc:picChg chg="add mod">
          <ac:chgData name="Tevaen Kenerly" userId="8d532268ec599ef6" providerId="LiveId" clId="{9527F8CF-C2E1-4483-BBB6-9AF4C48A5F02}" dt="2025-10-17T22:19:17.740" v="3989" actId="26606"/>
          <ac:picMkLst>
            <pc:docMk/>
            <pc:sldMk cId="2472597524" sldId="261"/>
            <ac:picMk id="3" creationId="{3F2EA824-EF21-3F4B-2F99-AC720E36E44F}"/>
          </ac:picMkLst>
        </pc:picChg>
        <pc:picChg chg="add del">
          <ac:chgData name="Tevaen Kenerly" userId="8d532268ec599ef6" providerId="LiveId" clId="{9527F8CF-C2E1-4483-BBB6-9AF4C48A5F02}" dt="2025-10-17T22:20:50.826" v="4325" actId="26606"/>
          <ac:picMkLst>
            <pc:docMk/>
            <pc:sldMk cId="2472597524" sldId="261"/>
            <ac:picMk id="19" creationId="{012FDCFE-9AD2-4D8A-8CBF-B3AA37EBF6DD}"/>
          </ac:picMkLst>
        </pc:picChg>
        <pc:picChg chg="add del">
          <ac:chgData name="Tevaen Kenerly" userId="8d532268ec599ef6" providerId="LiveId" clId="{9527F8CF-C2E1-4483-BBB6-9AF4C48A5F02}" dt="2025-10-17T22:20:50.801" v="4324" actId="26606"/>
          <ac:picMkLst>
            <pc:docMk/>
            <pc:sldMk cId="2472597524" sldId="261"/>
            <ac:picMk id="62" creationId="{3635D2BC-4EDA-4A3E-83BF-035608099BD5}"/>
          </ac:picMkLst>
        </pc:picChg>
        <pc:picChg chg="del">
          <ac:chgData name="Tevaen Kenerly" userId="8d532268ec599ef6" providerId="LiveId" clId="{9527F8CF-C2E1-4483-BBB6-9AF4C48A5F02}" dt="2025-10-17T22:28:56.942" v="5254"/>
          <ac:picMkLst>
            <pc:docMk/>
            <pc:sldMk cId="2472597524" sldId="261"/>
            <ac:picMk id="68" creationId="{012FDCFE-9AD2-4D8A-8CBF-B3AA37EBF6DD}"/>
          </ac:picMkLst>
        </pc:picChg>
        <pc:picChg chg="del">
          <ac:chgData name="Tevaen Kenerly" userId="8d532268ec599ef6" providerId="LiveId" clId="{9527F8CF-C2E1-4483-BBB6-9AF4C48A5F02}" dt="2025-10-17T22:28:56.942" v="5254"/>
          <ac:picMkLst>
            <pc:docMk/>
            <pc:sldMk cId="2472597524" sldId="261"/>
            <ac:picMk id="77" creationId="{7EFCF05C-6070-460B-8E60-12BE3EFD19F0}"/>
          </ac:picMkLst>
        </pc:picChg>
        <pc:cxnChg chg="del">
          <ac:chgData name="Tevaen Kenerly" userId="8d532268ec599ef6" providerId="LiveId" clId="{9527F8CF-C2E1-4483-BBB6-9AF4C48A5F02}" dt="2025-10-17T22:28:56.942" v="5254"/>
          <ac:cxnSpMkLst>
            <pc:docMk/>
            <pc:sldMk cId="2472597524" sldId="261"/>
            <ac:cxnSpMk id="66" creationId="{CFD731F1-726F-453E-9516-3058095DE995}"/>
          </ac:cxnSpMkLst>
        </pc:cxnChg>
        <pc:cxnChg chg="del">
          <ac:chgData name="Tevaen Kenerly" userId="8d532268ec599ef6" providerId="LiveId" clId="{9527F8CF-C2E1-4483-BBB6-9AF4C48A5F02}" dt="2025-10-17T22:28:56.942" v="5254"/>
          <ac:cxnSpMkLst>
            <pc:docMk/>
            <pc:sldMk cId="2472597524" sldId="261"/>
            <ac:cxnSpMk id="69" creationId="{FBD463FC-4CA8-4FF4-85A3-AF9F4B98D210}"/>
          </ac:cxnSpMkLst>
        </pc:cxnChg>
        <pc:cxnChg chg="del">
          <ac:chgData name="Tevaen Kenerly" userId="8d532268ec599ef6" providerId="LiveId" clId="{9527F8CF-C2E1-4483-BBB6-9AF4C48A5F02}" dt="2025-10-17T22:28:56.942" v="5254"/>
          <ac:cxnSpMkLst>
            <pc:docMk/>
            <pc:sldMk cId="2472597524" sldId="261"/>
            <ac:cxnSpMk id="70" creationId="{A56012FD-74A8-4C91-B318-435CF2B71927}"/>
          </ac:cxnSpMkLst>
        </pc:cxnChg>
      </pc:sldChg>
      <pc:sldChg chg="addSp delSp modSp new mod">
        <pc:chgData name="Tevaen Kenerly" userId="8d532268ec599ef6" providerId="LiveId" clId="{9527F8CF-C2E1-4483-BBB6-9AF4C48A5F02}" dt="2025-10-17T22:32:34.094" v="5306" actId="1076"/>
        <pc:sldMkLst>
          <pc:docMk/>
          <pc:sldMk cId="235596383" sldId="262"/>
        </pc:sldMkLst>
        <pc:spChg chg="add mod">
          <ac:chgData name="Tevaen Kenerly" userId="8d532268ec599ef6" providerId="LiveId" clId="{9527F8CF-C2E1-4483-BBB6-9AF4C48A5F02}" dt="2025-10-17T22:32:29.069" v="5305" actId="1076"/>
          <ac:spMkLst>
            <pc:docMk/>
            <pc:sldMk cId="235596383" sldId="262"/>
            <ac:spMk id="2" creationId="{F5209254-C4E8-665E-54CE-51F60FB1EEC6}"/>
          </ac:spMkLst>
        </pc:spChg>
        <pc:spChg chg="add mod">
          <ac:chgData name="Tevaen Kenerly" userId="8d532268ec599ef6" providerId="LiveId" clId="{9527F8CF-C2E1-4483-BBB6-9AF4C48A5F02}" dt="2025-10-17T22:32:06.719" v="5302" actId="1076"/>
          <ac:spMkLst>
            <pc:docMk/>
            <pc:sldMk cId="235596383" sldId="262"/>
            <ac:spMk id="3" creationId="{CF290F4A-BB26-17C4-480B-8A6FA2A5449F}"/>
          </ac:spMkLst>
        </pc:spChg>
        <pc:spChg chg="add del mod ord">
          <ac:chgData name="Tevaen Kenerly" userId="8d532268ec599ef6" providerId="LiveId" clId="{9527F8CF-C2E1-4483-BBB6-9AF4C48A5F02}" dt="2025-10-17T22:30:11.085" v="5265" actId="21"/>
          <ac:spMkLst>
            <pc:docMk/>
            <pc:sldMk cId="235596383" sldId="262"/>
            <ac:spMk id="4" creationId="{C3FE2887-9D98-1DFC-791F-B0502B113D9F}"/>
          </ac:spMkLst>
        </pc:spChg>
        <pc:spChg chg="add del mod">
          <ac:chgData name="Tevaen Kenerly" userId="8d532268ec599ef6" providerId="LiveId" clId="{9527F8CF-C2E1-4483-BBB6-9AF4C48A5F02}" dt="2025-10-17T22:30:31.577" v="5277"/>
          <ac:spMkLst>
            <pc:docMk/>
            <pc:sldMk cId="235596383" sldId="262"/>
            <ac:spMk id="5" creationId="{8C10C8A1-0637-80A7-45A6-ADA014A493AE}"/>
          </ac:spMkLst>
        </pc:spChg>
        <pc:spChg chg="add mod">
          <ac:chgData name="Tevaen Kenerly" userId="8d532268ec599ef6" providerId="LiveId" clId="{9527F8CF-C2E1-4483-BBB6-9AF4C48A5F02}" dt="2025-10-17T22:31:01.546" v="5289" actId="12"/>
          <ac:spMkLst>
            <pc:docMk/>
            <pc:sldMk cId="235596383" sldId="262"/>
            <ac:spMk id="6" creationId="{F5F39873-EB0E-BF6F-101E-57E3113FAECD}"/>
          </ac:spMkLst>
        </pc:spChg>
        <pc:spChg chg="add mod">
          <ac:chgData name="Tevaen Kenerly" userId="8d532268ec599ef6" providerId="LiveId" clId="{9527F8CF-C2E1-4483-BBB6-9AF4C48A5F02}" dt="2025-10-17T22:31:58.032" v="5301" actId="1076"/>
          <ac:spMkLst>
            <pc:docMk/>
            <pc:sldMk cId="235596383" sldId="262"/>
            <ac:spMk id="7" creationId="{54D17504-3672-9AC0-C595-F8C53263D664}"/>
          </ac:spMkLst>
        </pc:spChg>
        <pc:spChg chg="add mod">
          <ac:chgData name="Tevaen Kenerly" userId="8d532268ec599ef6" providerId="LiveId" clId="{9527F8CF-C2E1-4483-BBB6-9AF4C48A5F02}" dt="2025-10-17T22:31:28.792" v="5295" actId="1076"/>
          <ac:spMkLst>
            <pc:docMk/>
            <pc:sldMk cId="235596383" sldId="262"/>
            <ac:spMk id="8" creationId="{2ADAD586-02F8-F6ED-9EAD-4D28E8FAD418}"/>
          </ac:spMkLst>
        </pc:spChg>
        <pc:spChg chg="add mod">
          <ac:chgData name="Tevaen Kenerly" userId="8d532268ec599ef6" providerId="LiveId" clId="{9527F8CF-C2E1-4483-BBB6-9AF4C48A5F02}" dt="2025-10-17T22:31:32.878" v="5296" actId="1076"/>
          <ac:spMkLst>
            <pc:docMk/>
            <pc:sldMk cId="235596383" sldId="262"/>
            <ac:spMk id="9" creationId="{A8E8BFC4-6D96-53FA-8EFA-5A815E5CCB8F}"/>
          </ac:spMkLst>
        </pc:spChg>
        <pc:spChg chg="add mod">
          <ac:chgData name="Tevaen Kenerly" userId="8d532268ec599ef6" providerId="LiveId" clId="{9527F8CF-C2E1-4483-BBB6-9AF4C48A5F02}" dt="2025-10-17T22:31:44.730" v="5299" actId="1076"/>
          <ac:spMkLst>
            <pc:docMk/>
            <pc:sldMk cId="235596383" sldId="262"/>
            <ac:spMk id="10" creationId="{5B091975-CE81-5A7E-E4C7-F64E673298BD}"/>
          </ac:spMkLst>
        </pc:spChg>
        <pc:spChg chg="add mod">
          <ac:chgData name="Tevaen Kenerly" userId="8d532268ec599ef6" providerId="LiveId" clId="{9527F8CF-C2E1-4483-BBB6-9AF4C48A5F02}" dt="2025-10-17T22:32:34.094" v="5306" actId="1076"/>
          <ac:spMkLst>
            <pc:docMk/>
            <pc:sldMk cId="235596383" sldId="262"/>
            <ac:spMk id="11" creationId="{672BDC14-B4C3-464B-0251-72D0E14176F5}"/>
          </ac:spMkLst>
        </pc:spChg>
        <pc:spChg chg="add mod ord">
          <ac:chgData name="Tevaen Kenerly" userId="8d532268ec599ef6" providerId="LiveId" clId="{9527F8CF-C2E1-4483-BBB6-9AF4C48A5F02}" dt="2025-10-17T22:30:27.685" v="5274" actId="20577"/>
          <ac:spMkLst>
            <pc:docMk/>
            <pc:sldMk cId="235596383" sldId="262"/>
            <ac:spMk id="12" creationId="{9E76512B-C92D-8F02-6190-9E9051CC312D}"/>
          </ac:spMkLst>
        </pc:spChg>
        <pc:spChg chg="add mod">
          <ac:chgData name="Tevaen Kenerly" userId="8d532268ec599ef6" providerId="LiveId" clId="{9527F8CF-C2E1-4483-BBB6-9AF4C48A5F02}" dt="2025-10-17T22:30:55.511" v="5288" actId="20577"/>
          <ac:spMkLst>
            <pc:docMk/>
            <pc:sldMk cId="235596383" sldId="262"/>
            <ac:spMk id="13" creationId="{CF486925-B8AD-5F0D-1F07-3A1C223254F7}"/>
          </ac:spMkLst>
        </pc:spChg>
      </pc:sldChg>
      <pc:sldChg chg="addSp delSp modSp new mod modTransition setBg modClrScheme setClrOvrMap chgLayout">
        <pc:chgData name="Tevaen Kenerly" userId="8d532268ec599ef6" providerId="LiveId" clId="{9527F8CF-C2E1-4483-BBB6-9AF4C48A5F02}" dt="2025-10-17T22:45:25.528" v="5640"/>
        <pc:sldMkLst>
          <pc:docMk/>
          <pc:sldMk cId="471526965" sldId="263"/>
        </pc:sldMkLst>
        <pc:spChg chg="add del mod ord">
          <ac:chgData name="Tevaen Kenerly" userId="8d532268ec599ef6" providerId="LiveId" clId="{9527F8CF-C2E1-4483-BBB6-9AF4C48A5F02}" dt="2025-10-17T22:36:18.762" v="5319" actId="700"/>
          <ac:spMkLst>
            <pc:docMk/>
            <pc:sldMk cId="471526965" sldId="263"/>
            <ac:spMk id="2" creationId="{36672D60-9121-DEAC-902D-39DB918F6B5A}"/>
          </ac:spMkLst>
        </pc:spChg>
        <pc:spChg chg="add del mod ord">
          <ac:chgData name="Tevaen Kenerly" userId="8d532268ec599ef6" providerId="LiveId" clId="{9527F8CF-C2E1-4483-BBB6-9AF4C48A5F02}" dt="2025-10-17T22:36:18.762" v="5319" actId="700"/>
          <ac:spMkLst>
            <pc:docMk/>
            <pc:sldMk cId="471526965" sldId="263"/>
            <ac:spMk id="3" creationId="{E843B923-9EE7-2973-4053-332BA8731079}"/>
          </ac:spMkLst>
        </pc:spChg>
        <pc:spChg chg="add mod ord">
          <ac:chgData name="Tevaen Kenerly" userId="8d532268ec599ef6" providerId="LiveId" clId="{9527F8CF-C2E1-4483-BBB6-9AF4C48A5F02}" dt="2025-10-17T22:36:30.458" v="5338" actId="20577"/>
          <ac:spMkLst>
            <pc:docMk/>
            <pc:sldMk cId="471526965" sldId="263"/>
            <ac:spMk id="4" creationId="{ED391529-0A9C-C250-15B9-28AB8ED9A361}"/>
          </ac:spMkLst>
        </pc:spChg>
        <pc:spChg chg="add del mod ord">
          <ac:chgData name="Tevaen Kenerly" userId="8d532268ec599ef6" providerId="LiveId" clId="{9527F8CF-C2E1-4483-BBB6-9AF4C48A5F02}" dt="2025-10-17T22:37:21.561" v="5339"/>
          <ac:spMkLst>
            <pc:docMk/>
            <pc:sldMk cId="471526965" sldId="263"/>
            <ac:spMk id="5" creationId="{5C62EC32-E371-EBDF-43B9-0B1F860A23DC}"/>
          </ac:spMkLst>
        </pc:spChg>
        <pc:spChg chg="add mod">
          <ac:chgData name="Tevaen Kenerly" userId="8d532268ec599ef6" providerId="LiveId" clId="{9527F8CF-C2E1-4483-BBB6-9AF4C48A5F02}" dt="2025-10-17T22:43:04.315" v="5639" actId="26606"/>
          <ac:spMkLst>
            <pc:docMk/>
            <pc:sldMk cId="471526965" sldId="263"/>
            <ac:spMk id="6" creationId="{F060007A-BC16-30FF-F90D-9E4B1746538E}"/>
          </ac:spMkLst>
        </pc:spChg>
        <pc:spChg chg="add">
          <ac:chgData name="Tevaen Kenerly" userId="8d532268ec599ef6" providerId="LiveId" clId="{9527F8CF-C2E1-4483-BBB6-9AF4C48A5F02}" dt="2025-10-17T22:38:23.935" v="5345"/>
          <ac:spMkLst>
            <pc:docMk/>
            <pc:sldMk cId="471526965" sldId="263"/>
            <ac:spMk id="7" creationId="{71F5239D-1701-6144-1051-5E487478250C}"/>
          </ac:spMkLst>
        </pc:spChg>
        <pc:spChg chg="add">
          <ac:chgData name="Tevaen Kenerly" userId="8d532268ec599ef6" providerId="LiveId" clId="{9527F8CF-C2E1-4483-BBB6-9AF4C48A5F02}" dt="2025-10-17T22:38:41.379" v="5346"/>
          <ac:spMkLst>
            <pc:docMk/>
            <pc:sldMk cId="471526965" sldId="263"/>
            <ac:spMk id="8" creationId="{B81D18ED-B4B3-355D-0150-8276DCD4096B}"/>
          </ac:spMkLst>
        </pc:spChg>
        <pc:spChg chg="add">
          <ac:chgData name="Tevaen Kenerly" userId="8d532268ec599ef6" providerId="LiveId" clId="{9527F8CF-C2E1-4483-BBB6-9AF4C48A5F02}" dt="2025-10-17T22:38:48.662" v="5348"/>
          <ac:spMkLst>
            <pc:docMk/>
            <pc:sldMk cId="471526965" sldId="263"/>
            <ac:spMk id="9" creationId="{0B2FA060-6B2E-9ACA-1D8C-68521926B9C6}"/>
          </ac:spMkLst>
        </pc:spChg>
        <pc:spChg chg="add del">
          <ac:chgData name="Tevaen Kenerly" userId="8d532268ec599ef6" providerId="LiveId" clId="{9527F8CF-C2E1-4483-BBB6-9AF4C48A5F02}" dt="2025-10-17T22:37:28.492" v="5340" actId="26606"/>
          <ac:spMkLst>
            <pc:docMk/>
            <pc:sldMk cId="471526965" sldId="263"/>
            <ac:spMk id="10" creationId="{54F891EB-ED45-44C3-95D6-FFB2EC07FA10}"/>
          </ac:spMkLst>
        </pc:spChg>
        <pc:spChg chg="add">
          <ac:chgData name="Tevaen Kenerly" userId="8d532268ec599ef6" providerId="LiveId" clId="{9527F8CF-C2E1-4483-BBB6-9AF4C48A5F02}" dt="2025-10-17T22:39:00.852" v="5351"/>
          <ac:spMkLst>
            <pc:docMk/>
            <pc:sldMk cId="471526965" sldId="263"/>
            <ac:spMk id="11" creationId="{8042F4D5-401B-117D-BB30-E5F30E21B9D9}"/>
          </ac:spMkLst>
        </pc:spChg>
        <pc:spChg chg="add del">
          <ac:chgData name="Tevaen Kenerly" userId="8d532268ec599ef6" providerId="LiveId" clId="{9527F8CF-C2E1-4483-BBB6-9AF4C48A5F02}" dt="2025-10-17T22:37:28.492" v="5340" actId="26606"/>
          <ac:spMkLst>
            <pc:docMk/>
            <pc:sldMk cId="471526965" sldId="263"/>
            <ac:spMk id="12" creationId="{2EA385B8-7C85-4CE0-AE3A-00EB627B3443}"/>
          </ac:spMkLst>
        </pc:spChg>
        <pc:spChg chg="add">
          <ac:chgData name="Tevaen Kenerly" userId="8d532268ec599ef6" providerId="LiveId" clId="{9527F8CF-C2E1-4483-BBB6-9AF4C48A5F02}" dt="2025-10-17T22:39:16.978" v="5364"/>
          <ac:spMkLst>
            <pc:docMk/>
            <pc:sldMk cId="471526965" sldId="263"/>
            <ac:spMk id="13" creationId="{2740A7DE-A840-73DA-3C72-C7CA15C9C512}"/>
          </ac:spMkLst>
        </pc:spChg>
        <pc:spChg chg="add">
          <ac:chgData name="Tevaen Kenerly" userId="8d532268ec599ef6" providerId="LiveId" clId="{9527F8CF-C2E1-4483-BBB6-9AF4C48A5F02}" dt="2025-10-17T22:41:12.546" v="5464"/>
          <ac:spMkLst>
            <pc:docMk/>
            <pc:sldMk cId="471526965" sldId="263"/>
            <ac:spMk id="15" creationId="{37209D71-64DF-9853-4DC6-0F2F3EBE3A79}"/>
          </ac:spMkLst>
        </pc:spChg>
        <pc:spChg chg="add del">
          <ac:chgData name="Tevaen Kenerly" userId="8d532268ec599ef6" providerId="LiveId" clId="{9527F8CF-C2E1-4483-BBB6-9AF4C48A5F02}" dt="2025-10-17T22:43:04.315" v="5639" actId="26606"/>
          <ac:spMkLst>
            <pc:docMk/>
            <pc:sldMk cId="471526965" sldId="263"/>
            <ac:spMk id="21" creationId="{54F891EB-ED45-44C3-95D6-FFB2EC07FA10}"/>
          </ac:spMkLst>
        </pc:spChg>
        <pc:spChg chg="add del">
          <ac:chgData name="Tevaen Kenerly" userId="8d532268ec599ef6" providerId="LiveId" clId="{9527F8CF-C2E1-4483-BBB6-9AF4C48A5F02}" dt="2025-10-17T22:43:04.315" v="5639" actId="26606"/>
          <ac:spMkLst>
            <pc:docMk/>
            <pc:sldMk cId="471526965" sldId="263"/>
            <ac:spMk id="23" creationId="{2EA385B8-7C85-4CE0-AE3A-00EB627B3443}"/>
          </ac:spMkLst>
        </pc:spChg>
        <pc:spChg chg="add">
          <ac:chgData name="Tevaen Kenerly" userId="8d532268ec599ef6" providerId="LiveId" clId="{9527F8CF-C2E1-4483-BBB6-9AF4C48A5F02}" dt="2025-10-17T22:43:04.315" v="5639" actId="26606"/>
          <ac:spMkLst>
            <pc:docMk/>
            <pc:sldMk cId="471526965" sldId="263"/>
            <ac:spMk id="32" creationId="{54F891EB-ED45-44C3-95D6-FFB2EC07FA10}"/>
          </ac:spMkLst>
        </pc:spChg>
        <pc:spChg chg="add">
          <ac:chgData name="Tevaen Kenerly" userId="8d532268ec599ef6" providerId="LiveId" clId="{9527F8CF-C2E1-4483-BBB6-9AF4C48A5F02}" dt="2025-10-17T22:43:04.315" v="5639" actId="26606"/>
          <ac:spMkLst>
            <pc:docMk/>
            <pc:sldMk cId="471526965" sldId="263"/>
            <ac:spMk id="34" creationId="{2EA385B8-7C85-4CE0-AE3A-00EB627B3443}"/>
          </ac:spMkLst>
        </pc:spChg>
        <pc:picChg chg="add del">
          <ac:chgData name="Tevaen Kenerly" userId="8d532268ec599ef6" providerId="LiveId" clId="{9527F8CF-C2E1-4483-BBB6-9AF4C48A5F02}" dt="2025-10-17T22:37:28.492" v="5340" actId="26606"/>
          <ac:picMkLst>
            <pc:docMk/>
            <pc:sldMk cId="471526965" sldId="263"/>
            <ac:picMk id="16" creationId="{DCC0100C-A457-45B1-8A8B-8740F43EC158}"/>
          </ac:picMkLst>
        </pc:picChg>
        <pc:picChg chg="add del">
          <ac:chgData name="Tevaen Kenerly" userId="8d532268ec599ef6" providerId="LiveId" clId="{9527F8CF-C2E1-4483-BBB6-9AF4C48A5F02}" dt="2025-10-17T22:43:04.315" v="5639" actId="26606"/>
          <ac:picMkLst>
            <pc:docMk/>
            <pc:sldMk cId="471526965" sldId="263"/>
            <ac:picMk id="27" creationId="{DCC0100C-A457-45B1-8A8B-8740F43EC158}"/>
          </ac:picMkLst>
        </pc:picChg>
        <pc:picChg chg="add">
          <ac:chgData name="Tevaen Kenerly" userId="8d532268ec599ef6" providerId="LiveId" clId="{9527F8CF-C2E1-4483-BBB6-9AF4C48A5F02}" dt="2025-10-17T22:43:04.315" v="5639" actId="26606"/>
          <ac:picMkLst>
            <pc:docMk/>
            <pc:sldMk cId="471526965" sldId="263"/>
            <ac:picMk id="38" creationId="{DCC0100C-A457-45B1-8A8B-8740F43EC158}"/>
          </ac:picMkLst>
        </pc:picChg>
        <pc:cxnChg chg="add del">
          <ac:chgData name="Tevaen Kenerly" userId="8d532268ec599ef6" providerId="LiveId" clId="{9527F8CF-C2E1-4483-BBB6-9AF4C48A5F02}" dt="2025-10-17T22:37:28.492" v="5340" actId="26606"/>
          <ac:cxnSpMkLst>
            <pc:docMk/>
            <pc:sldMk cId="471526965" sldId="263"/>
            <ac:cxnSpMk id="14" creationId="{19AF263B-E208-40DF-A182-5193478DCFA4}"/>
          </ac:cxnSpMkLst>
        </pc:cxnChg>
        <pc:cxnChg chg="add del">
          <ac:chgData name="Tevaen Kenerly" userId="8d532268ec599ef6" providerId="LiveId" clId="{9527F8CF-C2E1-4483-BBB6-9AF4C48A5F02}" dt="2025-10-17T22:43:04.315" v="5639" actId="26606"/>
          <ac:cxnSpMkLst>
            <pc:docMk/>
            <pc:sldMk cId="471526965" sldId="263"/>
            <ac:cxnSpMk id="25" creationId="{19AF263B-E208-40DF-A182-5193478DCFA4}"/>
          </ac:cxnSpMkLst>
        </pc:cxnChg>
        <pc:cxnChg chg="add">
          <ac:chgData name="Tevaen Kenerly" userId="8d532268ec599ef6" providerId="LiveId" clId="{9527F8CF-C2E1-4483-BBB6-9AF4C48A5F02}" dt="2025-10-17T22:43:04.315" v="5639" actId="26606"/>
          <ac:cxnSpMkLst>
            <pc:docMk/>
            <pc:sldMk cId="471526965" sldId="263"/>
            <ac:cxnSpMk id="36" creationId="{19AF263B-E208-40DF-A182-5193478DCFA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72480-3620-4023-92F8-914F04EC927A}" type="datetimeFigureOut">
              <a:rPr lang="en-US" smtClean="0"/>
              <a:t>10/17/2025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13491-F2B9-4235-935A-5932039070FF}" type="slidenum">
              <a:rPr lang="en-US" smtClean="0"/>
              <a:t>‹#›</a:t>
            </a:fld>
            <a:endParaRPr lang="en-US"/>
          </a:p>
        </p:txBody>
      </p:sp>
    </p:spTree>
    <p:extLst>
      <p:ext uri="{BB962C8B-B14F-4D97-AF65-F5344CB8AC3E}">
        <p14:creationId xmlns:p14="http://schemas.microsoft.com/office/powerpoint/2010/main" val="3738103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D1EADE-8E88-4C7C-8AC5-FB148DE4940E}" type="datetime1">
              <a:rPr lang="en-US" smtClean="0"/>
              <a:t>10/17/2025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87E7843D-FF13-4365-9478-9625B70A270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8782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3C8B9C-477D-492A-96AD-1FC2CC997A73}" type="datetime1">
              <a:rPr lang="en-US" smtClean="0"/>
              <a:t>10/17/2025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5208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D3AED5-E26D-4E29-B1B3-7847B6779594}" type="datetime1">
              <a:rPr lang="en-US" smtClean="0"/>
              <a:t>10/17/2025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711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7B6794-849E-4626-908B-D15793550EFB}" type="datetime1">
              <a:rPr lang="en-US" smtClean="0"/>
              <a:t>10/17/2025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1444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DB64E7-5594-42A3-ADBF-E95A7ACEAD64}" type="datetime1">
              <a:rPr lang="en-US" smtClean="0"/>
              <a:t>10/17/2025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3091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462B0B-D248-4FFB-8695-AD7FA4B1284A}" type="datetime1">
              <a:rPr lang="en-US" smtClean="0"/>
              <a:t>10/17/2025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3924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378EFB-9159-4510-B73F-4F0409ADE937}" type="datetime1">
              <a:rPr lang="en-US" smtClean="0"/>
              <a:t>10/17/2025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E7843D-FF13-4365-9478-9625B70A270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9004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BC9412-2452-4BED-A324-9D8C115361AD}" type="datetime1">
              <a:rPr lang="en-US" smtClean="0"/>
              <a:t>10/17/2025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98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18F62-D251-40E8-A23C-F4CFE9FEAB41}" type="datetime1">
              <a:rPr lang="en-US" smtClean="0"/>
              <a:t>10/17/2025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76224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F76144-149E-4874-93A5-554A0357CF82}" type="datetime1">
              <a:rPr lang="en-US" smtClean="0"/>
              <a:t>10/17/2025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5564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0BA65D8-0540-4835-AE5C-25D29DBA01BE}" type="datetime1">
              <a:rPr lang="en-US" smtClean="0"/>
              <a:t>10/17/2025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132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31BA835-12AC-4E8F-955A-EA3F4DE2791F}" type="datetime1">
              <a:rPr lang="en-US" smtClean="0"/>
              <a:t>10/17/2025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7E7843D-FF13-4365-9478-9625B70A270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39154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geeksforgeeks.org/software-engineering/agile-vs-waterfall/" TargetMode="External"/><Relationship Id="rId2" Type="http://schemas.openxmlformats.org/officeDocument/2006/relationships/hyperlink" Target="https://www.workamajig.com/blog/scrum-methodology-guide/scrum-phases" TargetMode="Externa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hyperlink" Target="https://www.knowledgehut.com/blog/agile/great-scrum-master-tips-best-practices" TargetMode="External"/><Relationship Id="rId4" Type="http://schemas.openxmlformats.org/officeDocument/2006/relationships/hyperlink" Target="https://instituteprojectmanagement.com/blog/waterfall-methodolog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Bird's Eye View Of People Walking">
            <a:extLst>
              <a:ext uri="{FF2B5EF4-FFF2-40B4-BE49-F238E27FC236}">
                <a16:creationId xmlns:a16="http://schemas.microsoft.com/office/drawing/2014/main" id="{80389A92-4825-5CBA-1D3C-9F2199CB7FF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DC7ECDD-91C7-3B83-E057-EA64FE146A6E}"/>
              </a:ext>
            </a:extLst>
          </p:cNvPr>
          <p:cNvSpPr>
            <a:spLocks noGrp="1"/>
          </p:cNvSpPr>
          <p:nvPr>
            <p:ph type="ctrTitle"/>
          </p:nvPr>
        </p:nvSpPr>
        <p:spPr>
          <a:xfrm>
            <a:off x="704088" y="871759"/>
            <a:ext cx="5067300" cy="3497042"/>
          </a:xfrm>
        </p:spPr>
        <p:txBody>
          <a:bodyPr anchor="t">
            <a:normAutofit/>
          </a:bodyPr>
          <a:lstStyle/>
          <a:p>
            <a:r>
              <a:rPr lang="en-US">
                <a:solidFill>
                  <a:srgbClr val="FFFFFF"/>
                </a:solidFill>
              </a:rPr>
              <a:t>The Scrum-Agile approach</a:t>
            </a:r>
          </a:p>
        </p:txBody>
      </p:sp>
      <p:sp>
        <p:nvSpPr>
          <p:cNvPr id="3" name="Subtitle 2">
            <a:extLst>
              <a:ext uri="{FF2B5EF4-FFF2-40B4-BE49-F238E27FC236}">
                <a16:creationId xmlns:a16="http://schemas.microsoft.com/office/drawing/2014/main" id="{2A6AEC95-2EAC-B5A1-112E-7C50771D3969}"/>
              </a:ext>
            </a:extLst>
          </p:cNvPr>
          <p:cNvSpPr>
            <a:spLocks noGrp="1"/>
          </p:cNvSpPr>
          <p:nvPr>
            <p:ph type="subTitle" idx="1"/>
          </p:nvPr>
        </p:nvSpPr>
        <p:spPr>
          <a:xfrm>
            <a:off x="704088" y="5157694"/>
            <a:ext cx="5019676" cy="976406"/>
          </a:xfrm>
        </p:spPr>
        <p:txBody>
          <a:bodyPr anchor="t">
            <a:normAutofit/>
          </a:bodyPr>
          <a:lstStyle/>
          <a:p>
            <a:r>
              <a:rPr lang="en-US">
                <a:solidFill>
                  <a:srgbClr val="FFFFFF"/>
                </a:solidFill>
              </a:rPr>
              <a:t>By: Tevaen Kenerly</a:t>
            </a:r>
          </a:p>
        </p:txBody>
      </p:sp>
    </p:spTree>
    <p:extLst>
      <p:ext uri="{BB962C8B-B14F-4D97-AF65-F5344CB8AC3E}">
        <p14:creationId xmlns:p14="http://schemas.microsoft.com/office/powerpoint/2010/main" val="30008555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9090AB-6377-9AF4-F352-842433AB5D2C}"/>
              </a:ext>
            </a:extLst>
          </p:cNvPr>
          <p:cNvSpPr txBox="1"/>
          <p:nvPr/>
        </p:nvSpPr>
        <p:spPr>
          <a:xfrm>
            <a:off x="2185416" y="301752"/>
            <a:ext cx="8061887" cy="369332"/>
          </a:xfrm>
          <a:prstGeom prst="rect">
            <a:avLst/>
          </a:prstGeom>
          <a:noFill/>
        </p:spPr>
        <p:txBody>
          <a:bodyPr wrap="none" rtlCol="0">
            <a:spAutoFit/>
          </a:bodyPr>
          <a:lstStyle/>
          <a:p>
            <a:r>
              <a:rPr lang="en-US" dirty="0"/>
              <a:t>Let's compare and contrast the waterfall methodology to the agile methodology</a:t>
            </a:r>
          </a:p>
        </p:txBody>
      </p:sp>
      <p:sp>
        <p:nvSpPr>
          <p:cNvPr id="5" name="Oval 4">
            <a:extLst>
              <a:ext uri="{FF2B5EF4-FFF2-40B4-BE49-F238E27FC236}">
                <a16:creationId xmlns:a16="http://schemas.microsoft.com/office/drawing/2014/main" id="{BB61CF04-714C-117A-213E-0C923DED01E8}"/>
              </a:ext>
            </a:extLst>
          </p:cNvPr>
          <p:cNvSpPr/>
          <p:nvPr/>
        </p:nvSpPr>
        <p:spPr>
          <a:xfrm>
            <a:off x="2109941" y="783598"/>
            <a:ext cx="8212836" cy="5290804"/>
          </a:xfrm>
          <a:prstGeom prst="ellipse">
            <a:avLst/>
          </a:prstGeom>
          <a:solidFill>
            <a:schemeClr val="bg2"/>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0E64F30-6CE6-6893-1A08-BC92EE6549D6}"/>
              </a:ext>
            </a:extLst>
          </p:cNvPr>
          <p:cNvSpPr/>
          <p:nvPr/>
        </p:nvSpPr>
        <p:spPr>
          <a:xfrm>
            <a:off x="4847844" y="783598"/>
            <a:ext cx="2496312" cy="5290804"/>
          </a:xfrm>
          <a:prstGeom prst="ellipse">
            <a:avLst/>
          </a:prstGeom>
          <a:solidFill>
            <a:schemeClr val="bg2"/>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9CA2051-0351-6FD3-26B5-7363E50AD079}"/>
              </a:ext>
            </a:extLst>
          </p:cNvPr>
          <p:cNvSpPr txBox="1"/>
          <p:nvPr/>
        </p:nvSpPr>
        <p:spPr>
          <a:xfrm>
            <a:off x="3986784" y="1289304"/>
            <a:ext cx="1086644" cy="369332"/>
          </a:xfrm>
          <a:prstGeom prst="rect">
            <a:avLst/>
          </a:prstGeom>
          <a:noFill/>
        </p:spPr>
        <p:txBody>
          <a:bodyPr wrap="none" rtlCol="0">
            <a:spAutoFit/>
          </a:bodyPr>
          <a:lstStyle/>
          <a:p>
            <a:r>
              <a:rPr lang="en-US" dirty="0"/>
              <a:t>Waterfall</a:t>
            </a:r>
          </a:p>
        </p:txBody>
      </p:sp>
      <p:sp>
        <p:nvSpPr>
          <p:cNvPr id="8" name="TextBox 7">
            <a:extLst>
              <a:ext uri="{FF2B5EF4-FFF2-40B4-BE49-F238E27FC236}">
                <a16:creationId xmlns:a16="http://schemas.microsoft.com/office/drawing/2014/main" id="{E66FB75B-BB55-F2F1-7A67-CF54CDEF9FF0}"/>
              </a:ext>
            </a:extLst>
          </p:cNvPr>
          <p:cNvSpPr txBox="1"/>
          <p:nvPr/>
        </p:nvSpPr>
        <p:spPr>
          <a:xfrm>
            <a:off x="7344156" y="1289304"/>
            <a:ext cx="708848" cy="369332"/>
          </a:xfrm>
          <a:prstGeom prst="rect">
            <a:avLst/>
          </a:prstGeom>
          <a:noFill/>
        </p:spPr>
        <p:txBody>
          <a:bodyPr wrap="none" rtlCol="0">
            <a:spAutoFit/>
          </a:bodyPr>
          <a:lstStyle/>
          <a:p>
            <a:r>
              <a:rPr lang="en-US" dirty="0"/>
              <a:t>Agile</a:t>
            </a:r>
          </a:p>
        </p:txBody>
      </p:sp>
      <p:sp>
        <p:nvSpPr>
          <p:cNvPr id="9" name="TextBox 8">
            <a:extLst>
              <a:ext uri="{FF2B5EF4-FFF2-40B4-BE49-F238E27FC236}">
                <a16:creationId xmlns:a16="http://schemas.microsoft.com/office/drawing/2014/main" id="{5C1F39C8-C013-7844-6299-3575526665E9}"/>
              </a:ext>
            </a:extLst>
          </p:cNvPr>
          <p:cNvSpPr txBox="1"/>
          <p:nvPr/>
        </p:nvSpPr>
        <p:spPr>
          <a:xfrm>
            <a:off x="5453837" y="1104638"/>
            <a:ext cx="1284326" cy="369332"/>
          </a:xfrm>
          <a:prstGeom prst="rect">
            <a:avLst/>
          </a:prstGeom>
          <a:noFill/>
        </p:spPr>
        <p:txBody>
          <a:bodyPr wrap="none" rtlCol="0">
            <a:spAutoFit/>
          </a:bodyPr>
          <a:lstStyle/>
          <a:p>
            <a:r>
              <a:rPr lang="en-US" dirty="0"/>
              <a:t>Similarities</a:t>
            </a:r>
          </a:p>
        </p:txBody>
      </p:sp>
      <p:sp>
        <p:nvSpPr>
          <p:cNvPr id="10" name="TextBox 9">
            <a:extLst>
              <a:ext uri="{FF2B5EF4-FFF2-40B4-BE49-F238E27FC236}">
                <a16:creationId xmlns:a16="http://schemas.microsoft.com/office/drawing/2014/main" id="{CA50CBCF-798F-F933-3BCA-415F27C487AC}"/>
              </a:ext>
            </a:extLst>
          </p:cNvPr>
          <p:cNvSpPr txBox="1"/>
          <p:nvPr/>
        </p:nvSpPr>
        <p:spPr>
          <a:xfrm>
            <a:off x="2881802" y="1775954"/>
            <a:ext cx="2191626" cy="276999"/>
          </a:xfrm>
          <a:prstGeom prst="rect">
            <a:avLst/>
          </a:prstGeom>
          <a:noFill/>
        </p:spPr>
        <p:txBody>
          <a:bodyPr wrap="none" rtlCol="0">
            <a:spAutoFit/>
          </a:bodyPr>
          <a:lstStyle/>
          <a:p>
            <a:r>
              <a:rPr lang="en-US" sz="1200" dirty="0"/>
              <a:t>- Linear and sequential process</a:t>
            </a:r>
          </a:p>
        </p:txBody>
      </p:sp>
      <p:sp>
        <p:nvSpPr>
          <p:cNvPr id="12" name="TextBox 11">
            <a:extLst>
              <a:ext uri="{FF2B5EF4-FFF2-40B4-BE49-F238E27FC236}">
                <a16:creationId xmlns:a16="http://schemas.microsoft.com/office/drawing/2014/main" id="{444E4918-CA3B-D972-0E16-92CEC6056E28}"/>
              </a:ext>
            </a:extLst>
          </p:cNvPr>
          <p:cNvSpPr txBox="1"/>
          <p:nvPr/>
        </p:nvSpPr>
        <p:spPr>
          <a:xfrm>
            <a:off x="7118574" y="1771150"/>
            <a:ext cx="1634230" cy="276999"/>
          </a:xfrm>
          <a:prstGeom prst="rect">
            <a:avLst/>
          </a:prstGeom>
          <a:noFill/>
        </p:spPr>
        <p:txBody>
          <a:bodyPr wrap="none" rtlCol="0">
            <a:spAutoFit/>
          </a:bodyPr>
          <a:lstStyle/>
          <a:p>
            <a:r>
              <a:rPr lang="en-US" sz="1200" dirty="0"/>
              <a:t>- Iterative and flexible </a:t>
            </a:r>
          </a:p>
        </p:txBody>
      </p:sp>
      <p:sp>
        <p:nvSpPr>
          <p:cNvPr id="13" name="TextBox 12">
            <a:extLst>
              <a:ext uri="{FF2B5EF4-FFF2-40B4-BE49-F238E27FC236}">
                <a16:creationId xmlns:a16="http://schemas.microsoft.com/office/drawing/2014/main" id="{034F549C-5E25-08A0-E2DD-AED96C6A181D}"/>
              </a:ext>
            </a:extLst>
          </p:cNvPr>
          <p:cNvSpPr txBox="1"/>
          <p:nvPr/>
        </p:nvSpPr>
        <p:spPr>
          <a:xfrm>
            <a:off x="2620140" y="2152305"/>
            <a:ext cx="2347246" cy="2492990"/>
          </a:xfrm>
          <a:prstGeom prst="rect">
            <a:avLst/>
          </a:prstGeom>
          <a:noFill/>
        </p:spPr>
        <p:txBody>
          <a:bodyPr wrap="none" rtlCol="0">
            <a:spAutoFit/>
          </a:bodyPr>
          <a:lstStyle/>
          <a:p>
            <a:pPr marL="171450" indent="-171450">
              <a:buFontTx/>
              <a:buChar char="-"/>
            </a:pPr>
            <a:r>
              <a:rPr lang="en-US" sz="1200" dirty="0"/>
              <a:t>Limited client involvement</a:t>
            </a:r>
          </a:p>
          <a:p>
            <a:endParaRPr lang="en-US" sz="1200" dirty="0"/>
          </a:p>
          <a:p>
            <a:r>
              <a:rPr lang="en-US" sz="1200" dirty="0"/>
              <a:t>- For stable and well-defined </a:t>
            </a:r>
          </a:p>
          <a:p>
            <a:r>
              <a:rPr lang="en-US" sz="1200" dirty="0"/>
              <a:t>Requirements</a:t>
            </a:r>
          </a:p>
          <a:p>
            <a:endParaRPr lang="en-US" sz="1200" dirty="0"/>
          </a:p>
          <a:p>
            <a:pPr marL="171450" indent="-171450">
              <a:buFontTx/>
              <a:buChar char="-"/>
            </a:pPr>
            <a:r>
              <a:rPr lang="en-US" sz="1200" dirty="0"/>
              <a:t>Difficult for changes during </a:t>
            </a:r>
          </a:p>
          <a:p>
            <a:r>
              <a:rPr lang="en-US" sz="1200" dirty="0"/>
              <a:t>Development </a:t>
            </a:r>
          </a:p>
          <a:p>
            <a:endParaRPr lang="en-US" sz="1200" dirty="0"/>
          </a:p>
          <a:p>
            <a:pPr marL="171450" indent="-171450">
              <a:buFontTx/>
              <a:buChar char="-"/>
            </a:pPr>
            <a:r>
              <a:rPr lang="en-US" sz="1200" dirty="0"/>
              <a:t>Testing occurs only after entire</a:t>
            </a:r>
          </a:p>
          <a:p>
            <a:r>
              <a:rPr lang="en-US" sz="1200" dirty="0"/>
              <a:t>Product is developed</a:t>
            </a:r>
          </a:p>
          <a:p>
            <a:endParaRPr lang="en-US" sz="1200" dirty="0"/>
          </a:p>
          <a:p>
            <a:r>
              <a:rPr lang="en-US" sz="1200" dirty="0"/>
              <a:t>- Predictable </a:t>
            </a:r>
          </a:p>
          <a:p>
            <a:endParaRPr lang="en-US" sz="1200" dirty="0"/>
          </a:p>
        </p:txBody>
      </p:sp>
      <p:sp>
        <p:nvSpPr>
          <p:cNvPr id="14" name="TextBox 13">
            <a:extLst>
              <a:ext uri="{FF2B5EF4-FFF2-40B4-BE49-F238E27FC236}">
                <a16:creationId xmlns:a16="http://schemas.microsoft.com/office/drawing/2014/main" id="{D753877D-6FCF-5399-A70B-2ECC88B9649A}"/>
              </a:ext>
            </a:extLst>
          </p:cNvPr>
          <p:cNvSpPr txBox="1"/>
          <p:nvPr/>
        </p:nvSpPr>
        <p:spPr>
          <a:xfrm>
            <a:off x="7344156" y="2152305"/>
            <a:ext cx="3047437" cy="1938992"/>
          </a:xfrm>
          <a:prstGeom prst="rect">
            <a:avLst/>
          </a:prstGeom>
          <a:noFill/>
        </p:spPr>
        <p:txBody>
          <a:bodyPr wrap="none" rtlCol="0">
            <a:spAutoFit/>
          </a:bodyPr>
          <a:lstStyle/>
          <a:p>
            <a:pPr marL="171450" indent="-171450">
              <a:buFontTx/>
              <a:buChar char="-"/>
            </a:pPr>
            <a:r>
              <a:rPr lang="en-US" sz="1200" dirty="0"/>
              <a:t>Continuous client collaboration</a:t>
            </a:r>
          </a:p>
          <a:p>
            <a:pPr marL="285750" indent="-285750">
              <a:buFontTx/>
              <a:buChar char="-"/>
            </a:pPr>
            <a:endParaRPr lang="en-US" sz="1200" dirty="0"/>
          </a:p>
          <a:p>
            <a:pPr marL="171450" indent="-171450">
              <a:buFontTx/>
              <a:buChar char="-"/>
            </a:pPr>
            <a:r>
              <a:rPr lang="en-US" sz="1200" dirty="0"/>
              <a:t>Suitable for evolving requirements </a:t>
            </a:r>
          </a:p>
          <a:p>
            <a:pPr marL="285750" indent="-285750">
              <a:buFontTx/>
              <a:buChar char="-"/>
            </a:pPr>
            <a:endParaRPr lang="en-US" sz="1200" dirty="0"/>
          </a:p>
          <a:p>
            <a:pPr marL="171450" indent="-171450">
              <a:buFontTx/>
              <a:buChar char="-"/>
            </a:pPr>
            <a:r>
              <a:rPr lang="en-US" sz="1200" dirty="0"/>
              <a:t>Great flexibility </a:t>
            </a:r>
          </a:p>
          <a:p>
            <a:pPr marL="285750" indent="-285750">
              <a:buFontTx/>
              <a:buChar char="-"/>
            </a:pPr>
            <a:endParaRPr lang="en-US" sz="1200" dirty="0"/>
          </a:p>
          <a:p>
            <a:pPr marL="171450" indent="-171450">
              <a:buFontTx/>
              <a:buChar char="-"/>
            </a:pPr>
            <a:r>
              <a:rPr lang="en-US" sz="1200" dirty="0"/>
              <a:t>Frequent testing throughout development</a:t>
            </a:r>
          </a:p>
          <a:p>
            <a:r>
              <a:rPr lang="en-US" sz="1200" dirty="0"/>
              <a:t>Testing occurs after each sprint</a:t>
            </a:r>
          </a:p>
          <a:p>
            <a:endParaRPr lang="en-US" sz="1200" dirty="0"/>
          </a:p>
          <a:p>
            <a:r>
              <a:rPr lang="en-US" sz="1200" dirty="0"/>
              <a:t>- Lack predictability </a:t>
            </a:r>
            <a:endParaRPr lang="en-US" dirty="0"/>
          </a:p>
        </p:txBody>
      </p:sp>
      <p:sp>
        <p:nvSpPr>
          <p:cNvPr id="15" name="TextBox 14">
            <a:extLst>
              <a:ext uri="{FF2B5EF4-FFF2-40B4-BE49-F238E27FC236}">
                <a16:creationId xmlns:a16="http://schemas.microsoft.com/office/drawing/2014/main" id="{23BB053D-49A0-DB57-AC2A-56B196AFA76C}"/>
              </a:ext>
            </a:extLst>
          </p:cNvPr>
          <p:cNvSpPr txBox="1"/>
          <p:nvPr/>
        </p:nvSpPr>
        <p:spPr>
          <a:xfrm>
            <a:off x="5037512" y="1780187"/>
            <a:ext cx="2114553" cy="1754326"/>
          </a:xfrm>
          <a:prstGeom prst="rect">
            <a:avLst/>
          </a:prstGeom>
          <a:noFill/>
        </p:spPr>
        <p:txBody>
          <a:bodyPr wrap="none" rtlCol="0">
            <a:spAutoFit/>
          </a:bodyPr>
          <a:lstStyle/>
          <a:p>
            <a:r>
              <a:rPr lang="en-US" sz="1200" dirty="0"/>
              <a:t>- Consist of phases and stages</a:t>
            </a:r>
          </a:p>
          <a:p>
            <a:endParaRPr lang="en-US" sz="1200" dirty="0"/>
          </a:p>
          <a:p>
            <a:pPr marL="171450" indent="-171450">
              <a:buFontTx/>
              <a:buChar char="-"/>
            </a:pPr>
            <a:r>
              <a:rPr lang="en-US" sz="1200" dirty="0"/>
              <a:t>Documentation </a:t>
            </a:r>
          </a:p>
          <a:p>
            <a:pPr marL="171450" indent="-171450">
              <a:buFontTx/>
              <a:buChar char="-"/>
            </a:pPr>
            <a:endParaRPr lang="en-US" sz="1200" dirty="0"/>
          </a:p>
          <a:p>
            <a:pPr marL="171450" indent="-171450">
              <a:buFontTx/>
              <a:buChar char="-"/>
            </a:pPr>
            <a:r>
              <a:rPr lang="en-US" sz="1200" dirty="0"/>
              <a:t>Stakeholder involvement </a:t>
            </a:r>
          </a:p>
          <a:p>
            <a:pPr marL="171450" indent="-171450">
              <a:buFontTx/>
              <a:buChar char="-"/>
            </a:pPr>
            <a:endParaRPr lang="en-US" sz="1200" dirty="0"/>
          </a:p>
          <a:p>
            <a:pPr marL="171450" indent="-171450">
              <a:buFontTx/>
              <a:buChar char="-"/>
            </a:pPr>
            <a:r>
              <a:rPr lang="en-US" sz="1200" dirty="0"/>
              <a:t>Quality focus</a:t>
            </a:r>
          </a:p>
          <a:p>
            <a:pPr marL="171450" indent="-171450">
              <a:buFontTx/>
              <a:buChar char="-"/>
            </a:pPr>
            <a:endParaRPr lang="en-US" sz="1200" dirty="0"/>
          </a:p>
          <a:p>
            <a:r>
              <a:rPr lang="en-US" sz="1200" dirty="0"/>
              <a:t>- Structured approach </a:t>
            </a:r>
          </a:p>
        </p:txBody>
      </p:sp>
    </p:spTree>
    <p:extLst>
      <p:ext uri="{BB962C8B-B14F-4D97-AF65-F5344CB8AC3E}">
        <p14:creationId xmlns:p14="http://schemas.microsoft.com/office/powerpoint/2010/main" val="3422449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descr="Man in business attire">
            <a:extLst>
              <a:ext uri="{FF2B5EF4-FFF2-40B4-BE49-F238E27FC236}">
                <a16:creationId xmlns:a16="http://schemas.microsoft.com/office/drawing/2014/main" id="{EB9A91BD-8EC1-5B9B-6C41-5DA11F6FDB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077" y="2869373"/>
            <a:ext cx="2410319" cy="3254811"/>
          </a:xfrm>
          <a:prstGeom prst="rect">
            <a:avLst/>
          </a:prstGeom>
        </p:spPr>
      </p:pic>
      <p:pic>
        <p:nvPicPr>
          <p:cNvPr id="8" name="Graphic 7" descr="Woman in black skirt">
            <a:extLst>
              <a:ext uri="{FF2B5EF4-FFF2-40B4-BE49-F238E27FC236}">
                <a16:creationId xmlns:a16="http://schemas.microsoft.com/office/drawing/2014/main" id="{74102B87-AC72-B4E3-5BD4-BCF621EF4D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3318" y="2850776"/>
            <a:ext cx="1457963" cy="3273408"/>
          </a:xfrm>
          <a:prstGeom prst="rect">
            <a:avLst/>
          </a:prstGeom>
        </p:spPr>
      </p:pic>
      <p:pic>
        <p:nvPicPr>
          <p:cNvPr id="6" name="Graphic 5" descr="Man in a polo shirt">
            <a:extLst>
              <a:ext uri="{FF2B5EF4-FFF2-40B4-BE49-F238E27FC236}">
                <a16:creationId xmlns:a16="http://schemas.microsoft.com/office/drawing/2014/main" id="{39C7B61B-8CC6-96A1-3DD9-948A2F5B84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22810" y="2869373"/>
            <a:ext cx="1043173" cy="3273408"/>
          </a:xfrm>
          <a:prstGeom prst="rect">
            <a:avLst/>
          </a:prstGeom>
        </p:spPr>
      </p:pic>
      <p:sp>
        <p:nvSpPr>
          <p:cNvPr id="13" name="TextBox 12">
            <a:extLst>
              <a:ext uri="{FF2B5EF4-FFF2-40B4-BE49-F238E27FC236}">
                <a16:creationId xmlns:a16="http://schemas.microsoft.com/office/drawing/2014/main" id="{E03CBBDE-1149-5DEC-6D0F-15AA79BBE96F}"/>
              </a:ext>
            </a:extLst>
          </p:cNvPr>
          <p:cNvSpPr txBox="1"/>
          <p:nvPr/>
        </p:nvSpPr>
        <p:spPr>
          <a:xfrm>
            <a:off x="1619250" y="6297127"/>
            <a:ext cx="1165447" cy="369332"/>
          </a:xfrm>
          <a:prstGeom prst="rect">
            <a:avLst/>
          </a:prstGeom>
          <a:noFill/>
        </p:spPr>
        <p:txBody>
          <a:bodyPr wrap="none" rtlCol="0">
            <a:spAutoFit/>
          </a:bodyPr>
          <a:lstStyle/>
          <a:p>
            <a:r>
              <a:rPr lang="en-US" dirty="0"/>
              <a:t>Feedback </a:t>
            </a:r>
          </a:p>
        </p:txBody>
      </p:sp>
      <p:sp>
        <p:nvSpPr>
          <p:cNvPr id="14" name="TextBox 13">
            <a:extLst>
              <a:ext uri="{FF2B5EF4-FFF2-40B4-BE49-F238E27FC236}">
                <a16:creationId xmlns:a16="http://schemas.microsoft.com/office/drawing/2014/main" id="{9433677D-B249-D9F4-58EE-A5DA08C29465}"/>
              </a:ext>
            </a:extLst>
          </p:cNvPr>
          <p:cNvSpPr txBox="1"/>
          <p:nvPr/>
        </p:nvSpPr>
        <p:spPr>
          <a:xfrm>
            <a:off x="5535822" y="6297127"/>
            <a:ext cx="1537600" cy="369332"/>
          </a:xfrm>
          <a:prstGeom prst="rect">
            <a:avLst/>
          </a:prstGeom>
          <a:noFill/>
        </p:spPr>
        <p:txBody>
          <a:bodyPr wrap="none" rtlCol="0">
            <a:spAutoFit/>
          </a:bodyPr>
          <a:lstStyle/>
          <a:p>
            <a:r>
              <a:rPr lang="en-US" dirty="0"/>
              <a:t>Collaboration</a:t>
            </a:r>
          </a:p>
        </p:txBody>
      </p:sp>
      <p:sp>
        <p:nvSpPr>
          <p:cNvPr id="16" name="Cloud 15">
            <a:extLst>
              <a:ext uri="{FF2B5EF4-FFF2-40B4-BE49-F238E27FC236}">
                <a16:creationId xmlns:a16="http://schemas.microsoft.com/office/drawing/2014/main" id="{6583886C-C436-4A39-08E8-9F0BDA050D64}"/>
              </a:ext>
            </a:extLst>
          </p:cNvPr>
          <p:cNvSpPr/>
          <p:nvPr/>
        </p:nvSpPr>
        <p:spPr>
          <a:xfrm>
            <a:off x="2845496" y="2560683"/>
            <a:ext cx="1457963" cy="1133072"/>
          </a:xfrm>
          <a:prstGeom prst="cloud">
            <a:avLst/>
          </a:prstGeom>
          <a:solidFill>
            <a:schemeClr val="accent3">
              <a:lumMod val="40000"/>
              <a:lumOff val="60000"/>
            </a:schemeClr>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we add more?</a:t>
            </a:r>
            <a:endParaRPr lang="en-US" dirty="0"/>
          </a:p>
        </p:txBody>
      </p:sp>
      <p:pic>
        <p:nvPicPr>
          <p:cNvPr id="24" name="Graphic 23" descr="Classroom with laboratory equipment">
            <a:extLst>
              <a:ext uri="{FF2B5EF4-FFF2-40B4-BE49-F238E27FC236}">
                <a16:creationId xmlns:a16="http://schemas.microsoft.com/office/drawing/2014/main" id="{8BFE3F07-8C48-4E74-37CC-D643F906CF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37415" y="3608508"/>
            <a:ext cx="5436357" cy="3057951"/>
          </a:xfrm>
          <a:prstGeom prst="rect">
            <a:avLst/>
          </a:prstGeom>
        </p:spPr>
      </p:pic>
      <p:sp>
        <p:nvSpPr>
          <p:cNvPr id="30" name="Rectangle 29">
            <a:extLst>
              <a:ext uri="{FF2B5EF4-FFF2-40B4-BE49-F238E27FC236}">
                <a16:creationId xmlns:a16="http://schemas.microsoft.com/office/drawing/2014/main" id="{6C05CC4E-251B-EA4A-739B-D153DA99EC95}"/>
              </a:ext>
            </a:extLst>
          </p:cNvPr>
          <p:cNvSpPr/>
          <p:nvPr/>
        </p:nvSpPr>
        <p:spPr>
          <a:xfrm>
            <a:off x="-129" y="0"/>
            <a:ext cx="1165448" cy="6858000"/>
          </a:xfrm>
          <a:prstGeom prst="rect">
            <a:avLst/>
          </a:prstGeom>
          <a:solidFill>
            <a:schemeClr val="accent3">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94859D7-449B-FF79-7547-240983B88775}"/>
              </a:ext>
            </a:extLst>
          </p:cNvPr>
          <p:cNvSpPr txBox="1"/>
          <p:nvPr/>
        </p:nvSpPr>
        <p:spPr>
          <a:xfrm>
            <a:off x="0" y="4303684"/>
            <a:ext cx="1217000" cy="1938992"/>
          </a:xfrm>
          <a:prstGeom prst="rect">
            <a:avLst/>
          </a:prstGeom>
          <a:noFill/>
        </p:spPr>
        <p:txBody>
          <a:bodyPr wrap="none" rtlCol="0">
            <a:spAutoFit/>
          </a:bodyPr>
          <a:lstStyle/>
          <a:p>
            <a:r>
              <a:rPr lang="en-US" sz="1200" dirty="0"/>
              <a:t>Daily standups</a:t>
            </a:r>
          </a:p>
          <a:p>
            <a:r>
              <a:rPr lang="en-US" sz="1200" dirty="0"/>
              <a:t>----------------------</a:t>
            </a:r>
          </a:p>
          <a:p>
            <a:endParaRPr lang="en-US" sz="1200" dirty="0"/>
          </a:p>
          <a:p>
            <a:endParaRPr lang="en-US" sz="1200" dirty="0"/>
          </a:p>
          <a:p>
            <a:r>
              <a:rPr lang="en-US" sz="1200" dirty="0"/>
              <a:t>Sprint planning</a:t>
            </a:r>
          </a:p>
          <a:p>
            <a:r>
              <a:rPr lang="en-US" sz="1200" dirty="0"/>
              <a:t>-----------------------</a:t>
            </a:r>
          </a:p>
          <a:p>
            <a:endParaRPr lang="en-US" sz="1200" dirty="0"/>
          </a:p>
          <a:p>
            <a:endParaRPr lang="en-US" sz="1200" dirty="0"/>
          </a:p>
          <a:p>
            <a:r>
              <a:rPr lang="en-US" sz="1200" dirty="0"/>
              <a:t>Sprint reviews </a:t>
            </a:r>
          </a:p>
          <a:p>
            <a:r>
              <a:rPr lang="en-US" sz="1200" dirty="0"/>
              <a:t>----------------------</a:t>
            </a:r>
          </a:p>
        </p:txBody>
      </p:sp>
      <p:sp>
        <p:nvSpPr>
          <p:cNvPr id="4" name="TextBox 3">
            <a:extLst>
              <a:ext uri="{FF2B5EF4-FFF2-40B4-BE49-F238E27FC236}">
                <a16:creationId xmlns:a16="http://schemas.microsoft.com/office/drawing/2014/main" id="{BF50A985-E83C-8310-8A7E-8B6A8AABABA0}"/>
              </a:ext>
            </a:extLst>
          </p:cNvPr>
          <p:cNvSpPr txBox="1"/>
          <p:nvPr/>
        </p:nvSpPr>
        <p:spPr>
          <a:xfrm>
            <a:off x="1097279" y="910522"/>
            <a:ext cx="10858501" cy="931333"/>
          </a:xfrm>
          <a:prstGeom prst="rect">
            <a:avLst/>
          </a:prstGeom>
        </p:spPr>
        <p:txBody>
          <a:bodyPr vert="horz" lIns="91440" tIns="45720" rIns="91440" bIns="45720" rtlCol="0" anchor="t">
            <a:normAutofit/>
          </a:bodyPr>
          <a:lstStyle/>
          <a:p>
            <a:pPr>
              <a:spcBef>
                <a:spcPct val="0"/>
              </a:spcBef>
              <a:spcAft>
                <a:spcPts val="600"/>
              </a:spcAft>
            </a:pPr>
            <a:r>
              <a:rPr lang="en-US" sz="3200" cap="all" spc="30" dirty="0">
                <a:latin typeface="+mj-lt"/>
                <a:ea typeface="+mj-ea"/>
                <a:cs typeface="+mj-cs"/>
              </a:rPr>
              <a:t>Scrum-Agile approach </a:t>
            </a:r>
          </a:p>
        </p:txBody>
      </p:sp>
      <p:sp>
        <p:nvSpPr>
          <p:cNvPr id="31" name="Rectangle 30">
            <a:extLst>
              <a:ext uri="{FF2B5EF4-FFF2-40B4-BE49-F238E27FC236}">
                <a16:creationId xmlns:a16="http://schemas.microsoft.com/office/drawing/2014/main" id="{2139D419-DA3B-49B5-E56A-15F855516DAE}"/>
              </a:ext>
            </a:extLst>
          </p:cNvPr>
          <p:cNvSpPr/>
          <p:nvPr/>
        </p:nvSpPr>
        <p:spPr>
          <a:xfrm>
            <a:off x="11062520" y="0"/>
            <a:ext cx="1165448" cy="6858000"/>
          </a:xfrm>
          <a:prstGeom prst="rect">
            <a:avLst/>
          </a:prstGeom>
          <a:solidFill>
            <a:schemeClr val="accent3">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DCB722A-2ECC-4185-8D42-E9A3DBB31BC0}"/>
              </a:ext>
            </a:extLst>
          </p:cNvPr>
          <p:cNvSpPr txBox="1"/>
          <p:nvPr/>
        </p:nvSpPr>
        <p:spPr>
          <a:xfrm>
            <a:off x="11024327" y="491290"/>
            <a:ext cx="1268548" cy="1754326"/>
          </a:xfrm>
          <a:prstGeom prst="rect">
            <a:avLst/>
          </a:prstGeom>
          <a:noFill/>
        </p:spPr>
        <p:txBody>
          <a:bodyPr wrap="square" rtlCol="0">
            <a:spAutoFit/>
          </a:bodyPr>
          <a:lstStyle/>
          <a:p>
            <a:pPr algn="ctr"/>
            <a:r>
              <a:rPr lang="en-US" sz="1200" dirty="0"/>
              <a:t>Product backlog</a:t>
            </a:r>
          </a:p>
          <a:p>
            <a:r>
              <a:rPr lang="en-US" sz="1200" dirty="0"/>
              <a:t>----------------------</a:t>
            </a:r>
          </a:p>
          <a:p>
            <a:pPr algn="ctr"/>
            <a:endParaRPr lang="en-US" sz="1200" dirty="0"/>
          </a:p>
          <a:p>
            <a:pPr algn="ctr"/>
            <a:r>
              <a:rPr lang="en-US" sz="1200" dirty="0"/>
              <a:t>User stories</a:t>
            </a:r>
          </a:p>
          <a:p>
            <a:r>
              <a:rPr lang="en-US" sz="1200" dirty="0"/>
              <a:t>    ------------------</a:t>
            </a:r>
          </a:p>
          <a:p>
            <a:pPr algn="ctr"/>
            <a:endParaRPr lang="en-US" sz="1200" dirty="0"/>
          </a:p>
          <a:p>
            <a:pPr algn="ctr"/>
            <a:r>
              <a:rPr lang="en-US" sz="1200" dirty="0"/>
              <a:t>Backlog refinement</a:t>
            </a:r>
          </a:p>
          <a:p>
            <a:r>
              <a:rPr lang="en-US" sz="1200" dirty="0"/>
              <a:t>    ------------------</a:t>
            </a:r>
          </a:p>
        </p:txBody>
      </p:sp>
      <p:sp>
        <p:nvSpPr>
          <p:cNvPr id="15" name="TextBox 14">
            <a:extLst>
              <a:ext uri="{FF2B5EF4-FFF2-40B4-BE49-F238E27FC236}">
                <a16:creationId xmlns:a16="http://schemas.microsoft.com/office/drawing/2014/main" id="{961F27CF-E218-CBBB-A45B-E1E8E1F1E38F}"/>
              </a:ext>
            </a:extLst>
          </p:cNvPr>
          <p:cNvSpPr txBox="1"/>
          <p:nvPr/>
        </p:nvSpPr>
        <p:spPr>
          <a:xfrm>
            <a:off x="9260820" y="6294038"/>
            <a:ext cx="1782604" cy="369332"/>
          </a:xfrm>
          <a:prstGeom prst="rect">
            <a:avLst/>
          </a:prstGeom>
          <a:noFill/>
        </p:spPr>
        <p:txBody>
          <a:bodyPr wrap="none" rtlCol="0">
            <a:spAutoFit/>
          </a:bodyPr>
          <a:lstStyle/>
          <a:p>
            <a:r>
              <a:rPr lang="en-US" dirty="0"/>
              <a:t>Communication</a:t>
            </a:r>
          </a:p>
        </p:txBody>
      </p:sp>
      <p:pic>
        <p:nvPicPr>
          <p:cNvPr id="10" name="Graphic 9" descr="Man holding sign">
            <a:extLst>
              <a:ext uri="{FF2B5EF4-FFF2-40B4-BE49-F238E27FC236}">
                <a16:creationId xmlns:a16="http://schemas.microsoft.com/office/drawing/2014/main" id="{6C17BDCC-8574-8B32-F91B-A206BEE525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02895" y="2885829"/>
            <a:ext cx="1567352" cy="3273408"/>
          </a:xfrm>
          <a:prstGeom prst="rect">
            <a:avLst/>
          </a:prstGeom>
        </p:spPr>
      </p:pic>
      <p:sp>
        <p:nvSpPr>
          <p:cNvPr id="32" name="TextBox 31">
            <a:extLst>
              <a:ext uri="{FF2B5EF4-FFF2-40B4-BE49-F238E27FC236}">
                <a16:creationId xmlns:a16="http://schemas.microsoft.com/office/drawing/2014/main" id="{2FB4B08B-7877-E2C8-5B28-CDC830CE3941}"/>
              </a:ext>
            </a:extLst>
          </p:cNvPr>
          <p:cNvSpPr txBox="1"/>
          <p:nvPr/>
        </p:nvSpPr>
        <p:spPr>
          <a:xfrm>
            <a:off x="9677596" y="3945608"/>
            <a:ext cx="1268296" cy="369332"/>
          </a:xfrm>
          <a:prstGeom prst="rect">
            <a:avLst/>
          </a:prstGeom>
          <a:noFill/>
        </p:spPr>
        <p:txBody>
          <a:bodyPr wrap="none" rtlCol="0">
            <a:spAutoFit/>
          </a:bodyPr>
          <a:lstStyle/>
          <a:p>
            <a:r>
              <a:rPr lang="en-US" dirty="0"/>
              <a:t>I need help</a:t>
            </a:r>
          </a:p>
        </p:txBody>
      </p:sp>
      <p:sp>
        <p:nvSpPr>
          <p:cNvPr id="25" name="TextBox 24">
            <a:extLst>
              <a:ext uri="{FF2B5EF4-FFF2-40B4-BE49-F238E27FC236}">
                <a16:creationId xmlns:a16="http://schemas.microsoft.com/office/drawing/2014/main" id="{1F9CAED2-4208-C604-E212-9A904D244B53}"/>
              </a:ext>
            </a:extLst>
          </p:cNvPr>
          <p:cNvSpPr txBox="1"/>
          <p:nvPr/>
        </p:nvSpPr>
        <p:spPr>
          <a:xfrm>
            <a:off x="1410801" y="1472523"/>
            <a:ext cx="9577558" cy="369332"/>
          </a:xfrm>
          <a:prstGeom prst="rect">
            <a:avLst/>
          </a:prstGeom>
          <a:noFill/>
        </p:spPr>
        <p:txBody>
          <a:bodyPr wrap="none" rtlCol="0">
            <a:spAutoFit/>
          </a:bodyPr>
          <a:lstStyle/>
          <a:p>
            <a:r>
              <a:rPr lang="en-US" dirty="0"/>
              <a:t>The scrum agile approach is used to provide flexibility and promote teamwork and collaboration</a:t>
            </a:r>
          </a:p>
        </p:txBody>
      </p:sp>
    </p:spTree>
    <p:extLst>
      <p:ext uri="{BB962C8B-B14F-4D97-AF65-F5344CB8AC3E}">
        <p14:creationId xmlns:p14="http://schemas.microsoft.com/office/powerpoint/2010/main" val="340003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196F-6D7E-546F-216D-0CAFB059301D}"/>
              </a:ext>
            </a:extLst>
          </p:cNvPr>
          <p:cNvSpPr>
            <a:spLocks noGrp="1"/>
          </p:cNvSpPr>
          <p:nvPr>
            <p:ph type="title"/>
          </p:nvPr>
        </p:nvSpPr>
        <p:spPr>
          <a:xfrm>
            <a:off x="4367784" y="2916937"/>
            <a:ext cx="3715917" cy="1161288"/>
          </a:xfrm>
        </p:spPr>
        <p:txBody>
          <a:bodyPr/>
          <a:lstStyle/>
          <a:p>
            <a:r>
              <a:rPr lang="en-US" i="1" dirty="0"/>
              <a:t>Agile phases</a:t>
            </a:r>
          </a:p>
        </p:txBody>
      </p:sp>
      <p:sp>
        <p:nvSpPr>
          <p:cNvPr id="4" name="Cloud 3">
            <a:extLst>
              <a:ext uri="{FF2B5EF4-FFF2-40B4-BE49-F238E27FC236}">
                <a16:creationId xmlns:a16="http://schemas.microsoft.com/office/drawing/2014/main" id="{BAB18494-521C-E7B3-DAB9-4E67AB2F9C1E}"/>
              </a:ext>
            </a:extLst>
          </p:cNvPr>
          <p:cNvSpPr/>
          <p:nvPr/>
        </p:nvSpPr>
        <p:spPr>
          <a:xfrm>
            <a:off x="2587752" y="1565150"/>
            <a:ext cx="2697480" cy="1161288"/>
          </a:xfrm>
          <a:prstGeom prst="cloud">
            <a:avLst/>
          </a:prstGeom>
          <a:solidFill>
            <a:srgbClr val="00B0F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Requirements</a:t>
            </a:r>
          </a:p>
        </p:txBody>
      </p:sp>
      <p:sp>
        <p:nvSpPr>
          <p:cNvPr id="5" name="Cloud 4">
            <a:extLst>
              <a:ext uri="{FF2B5EF4-FFF2-40B4-BE49-F238E27FC236}">
                <a16:creationId xmlns:a16="http://schemas.microsoft.com/office/drawing/2014/main" id="{BCCD32C9-D10C-B44D-0C61-6E59002C00C5}"/>
              </a:ext>
            </a:extLst>
          </p:cNvPr>
          <p:cNvSpPr/>
          <p:nvPr/>
        </p:nvSpPr>
        <p:spPr>
          <a:xfrm>
            <a:off x="1362456" y="2916937"/>
            <a:ext cx="2697480" cy="1161288"/>
          </a:xfrm>
          <a:prstGeom prst="cloud">
            <a:avLst/>
          </a:prstGeom>
          <a:solidFill>
            <a:srgbClr val="00B0F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Implementation</a:t>
            </a:r>
          </a:p>
        </p:txBody>
      </p:sp>
      <p:sp>
        <p:nvSpPr>
          <p:cNvPr id="6" name="Cloud 5">
            <a:extLst>
              <a:ext uri="{FF2B5EF4-FFF2-40B4-BE49-F238E27FC236}">
                <a16:creationId xmlns:a16="http://schemas.microsoft.com/office/drawing/2014/main" id="{9426A296-BF27-771E-1D66-BD697F553CF8}"/>
              </a:ext>
            </a:extLst>
          </p:cNvPr>
          <p:cNvSpPr/>
          <p:nvPr/>
        </p:nvSpPr>
        <p:spPr>
          <a:xfrm>
            <a:off x="2782824" y="4459224"/>
            <a:ext cx="2307336" cy="1161288"/>
          </a:xfrm>
          <a:prstGeom prst="cloud">
            <a:avLst/>
          </a:prstGeom>
          <a:solidFill>
            <a:srgbClr val="00B0F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7" name="Cloud 6">
            <a:extLst>
              <a:ext uri="{FF2B5EF4-FFF2-40B4-BE49-F238E27FC236}">
                <a16:creationId xmlns:a16="http://schemas.microsoft.com/office/drawing/2014/main" id="{DB763577-49F2-617A-9EF2-49A34B8FB6E2}"/>
              </a:ext>
            </a:extLst>
          </p:cNvPr>
          <p:cNvSpPr/>
          <p:nvPr/>
        </p:nvSpPr>
        <p:spPr>
          <a:xfrm>
            <a:off x="6690360" y="1568196"/>
            <a:ext cx="2307336" cy="1158242"/>
          </a:xfrm>
          <a:prstGeom prst="cloud">
            <a:avLst/>
          </a:prstGeom>
          <a:solidFill>
            <a:srgbClr val="00B0F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a:t>
            </a:r>
          </a:p>
        </p:txBody>
      </p:sp>
      <p:sp>
        <p:nvSpPr>
          <p:cNvPr id="8" name="Cloud 7">
            <a:extLst>
              <a:ext uri="{FF2B5EF4-FFF2-40B4-BE49-F238E27FC236}">
                <a16:creationId xmlns:a16="http://schemas.microsoft.com/office/drawing/2014/main" id="{CDFF6B1F-CF42-D51B-3F69-B2DF3F1AB668}"/>
              </a:ext>
            </a:extLst>
          </p:cNvPr>
          <p:cNvSpPr/>
          <p:nvPr/>
        </p:nvSpPr>
        <p:spPr>
          <a:xfrm>
            <a:off x="8287514" y="2916937"/>
            <a:ext cx="2307336" cy="1158242"/>
          </a:xfrm>
          <a:prstGeom prst="cloud">
            <a:avLst/>
          </a:prstGeom>
          <a:solidFill>
            <a:srgbClr val="00B0F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9" name="Cloud 8">
            <a:extLst>
              <a:ext uri="{FF2B5EF4-FFF2-40B4-BE49-F238E27FC236}">
                <a16:creationId xmlns:a16="http://schemas.microsoft.com/office/drawing/2014/main" id="{6DF5E417-464D-0D65-5468-C2F2B0089CE4}"/>
              </a:ext>
            </a:extLst>
          </p:cNvPr>
          <p:cNvSpPr/>
          <p:nvPr/>
        </p:nvSpPr>
        <p:spPr>
          <a:xfrm>
            <a:off x="6690360" y="4459224"/>
            <a:ext cx="2307336" cy="1161288"/>
          </a:xfrm>
          <a:prstGeom prst="cloud">
            <a:avLst/>
          </a:prstGeom>
          <a:solidFill>
            <a:srgbClr val="00B0F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Maintenance</a:t>
            </a:r>
          </a:p>
        </p:txBody>
      </p:sp>
      <p:sp>
        <p:nvSpPr>
          <p:cNvPr id="10" name="TextBox 9">
            <a:extLst>
              <a:ext uri="{FF2B5EF4-FFF2-40B4-BE49-F238E27FC236}">
                <a16:creationId xmlns:a16="http://schemas.microsoft.com/office/drawing/2014/main" id="{4C3A0358-8EFF-7CE3-6582-E506AA452577}"/>
              </a:ext>
            </a:extLst>
          </p:cNvPr>
          <p:cNvSpPr txBox="1"/>
          <p:nvPr/>
        </p:nvSpPr>
        <p:spPr>
          <a:xfrm>
            <a:off x="990598" y="304358"/>
            <a:ext cx="2011680" cy="1661993"/>
          </a:xfrm>
          <a:prstGeom prst="rect">
            <a:avLst/>
          </a:prstGeom>
          <a:noFill/>
        </p:spPr>
        <p:txBody>
          <a:bodyPr wrap="square" rtlCol="0">
            <a:spAutoFit/>
          </a:bodyPr>
          <a:lstStyle/>
          <a:p>
            <a:r>
              <a:rPr lang="en-US" sz="1200" dirty="0"/>
              <a:t>Requirements</a:t>
            </a:r>
          </a:p>
          <a:p>
            <a:r>
              <a:rPr lang="en-US" sz="1200" dirty="0"/>
              <a:t>------------------------</a:t>
            </a:r>
          </a:p>
          <a:p>
            <a:r>
              <a:rPr lang="en-US" sz="1200" dirty="0"/>
              <a:t>Using</a:t>
            </a:r>
            <a:r>
              <a:rPr lang="en-US" dirty="0"/>
              <a:t> </a:t>
            </a:r>
            <a:r>
              <a:rPr lang="en-US" sz="1200" dirty="0"/>
              <a:t>a product backlog and user stories</a:t>
            </a:r>
          </a:p>
          <a:p>
            <a:r>
              <a:rPr lang="en-US" sz="1200" dirty="0"/>
              <a:t>This captures customers needs through collaborative </a:t>
            </a:r>
          </a:p>
          <a:p>
            <a:r>
              <a:rPr lang="en-US" sz="1200" dirty="0"/>
              <a:t>Story writing and prioritizing   </a:t>
            </a:r>
          </a:p>
        </p:txBody>
      </p:sp>
      <p:sp>
        <p:nvSpPr>
          <p:cNvPr id="11" name="TextBox 10">
            <a:extLst>
              <a:ext uri="{FF2B5EF4-FFF2-40B4-BE49-F238E27FC236}">
                <a16:creationId xmlns:a16="http://schemas.microsoft.com/office/drawing/2014/main" id="{E4524449-1FC1-4BA5-3DE2-539221C5BE58}"/>
              </a:ext>
            </a:extLst>
          </p:cNvPr>
          <p:cNvSpPr txBox="1"/>
          <p:nvPr/>
        </p:nvSpPr>
        <p:spPr>
          <a:xfrm>
            <a:off x="-30478" y="2572126"/>
            <a:ext cx="1523998" cy="2123658"/>
          </a:xfrm>
          <a:prstGeom prst="rect">
            <a:avLst/>
          </a:prstGeom>
          <a:noFill/>
        </p:spPr>
        <p:txBody>
          <a:bodyPr wrap="square" rtlCol="0">
            <a:spAutoFit/>
          </a:bodyPr>
          <a:lstStyle/>
          <a:p>
            <a:r>
              <a:rPr lang="en-US" sz="1200" dirty="0"/>
              <a:t>Implementation </a:t>
            </a:r>
          </a:p>
          <a:p>
            <a:r>
              <a:rPr lang="en-US" sz="1200" dirty="0"/>
              <a:t>-------------------------</a:t>
            </a:r>
          </a:p>
          <a:p>
            <a:r>
              <a:rPr lang="en-US" sz="1200" dirty="0"/>
              <a:t>Using sprint execution and daily stands ups </a:t>
            </a:r>
          </a:p>
          <a:p>
            <a:r>
              <a:rPr lang="en-US" sz="1200" dirty="0"/>
              <a:t>Constant communication and </a:t>
            </a:r>
          </a:p>
          <a:p>
            <a:r>
              <a:rPr lang="en-US" sz="1200" dirty="0"/>
              <a:t>Task/requirement updates while writing code in cycles</a:t>
            </a:r>
          </a:p>
        </p:txBody>
      </p:sp>
      <p:sp>
        <p:nvSpPr>
          <p:cNvPr id="12" name="TextBox 11">
            <a:extLst>
              <a:ext uri="{FF2B5EF4-FFF2-40B4-BE49-F238E27FC236}">
                <a16:creationId xmlns:a16="http://schemas.microsoft.com/office/drawing/2014/main" id="{734A5CC7-9370-19D2-8D3E-032CC9B0D583}"/>
              </a:ext>
            </a:extLst>
          </p:cNvPr>
          <p:cNvSpPr txBox="1"/>
          <p:nvPr/>
        </p:nvSpPr>
        <p:spPr>
          <a:xfrm>
            <a:off x="1325880" y="4508020"/>
            <a:ext cx="1523997" cy="1569660"/>
          </a:xfrm>
          <a:prstGeom prst="rect">
            <a:avLst/>
          </a:prstGeom>
          <a:noFill/>
        </p:spPr>
        <p:txBody>
          <a:bodyPr wrap="square" rtlCol="0">
            <a:spAutoFit/>
          </a:bodyPr>
          <a:lstStyle/>
          <a:p>
            <a:r>
              <a:rPr lang="en-US" sz="1200" dirty="0"/>
              <a:t>Deployment</a:t>
            </a:r>
          </a:p>
          <a:p>
            <a:r>
              <a:rPr lang="en-US" sz="1200" dirty="0"/>
              <a:t>-------------------</a:t>
            </a:r>
          </a:p>
          <a:p>
            <a:r>
              <a:rPr lang="en-US" sz="1200" dirty="0"/>
              <a:t>Using incremental releases and demos to stakeholder</a:t>
            </a:r>
          </a:p>
          <a:p>
            <a:r>
              <a:rPr lang="en-US" sz="1200" dirty="0"/>
              <a:t>Working software is presented at the end of each sprint</a:t>
            </a:r>
          </a:p>
        </p:txBody>
      </p:sp>
      <p:sp>
        <p:nvSpPr>
          <p:cNvPr id="13" name="TextBox 12">
            <a:extLst>
              <a:ext uri="{FF2B5EF4-FFF2-40B4-BE49-F238E27FC236}">
                <a16:creationId xmlns:a16="http://schemas.microsoft.com/office/drawing/2014/main" id="{73E4961A-AD17-27B0-BC64-8F4868A583EC}"/>
              </a:ext>
            </a:extLst>
          </p:cNvPr>
          <p:cNvSpPr txBox="1"/>
          <p:nvPr/>
        </p:nvSpPr>
        <p:spPr>
          <a:xfrm>
            <a:off x="8790432" y="304358"/>
            <a:ext cx="1627632" cy="1384995"/>
          </a:xfrm>
          <a:prstGeom prst="rect">
            <a:avLst/>
          </a:prstGeom>
          <a:noFill/>
        </p:spPr>
        <p:txBody>
          <a:bodyPr wrap="square" rtlCol="0">
            <a:spAutoFit/>
          </a:bodyPr>
          <a:lstStyle/>
          <a:p>
            <a:r>
              <a:rPr lang="en-US" sz="1200" dirty="0"/>
              <a:t>Design</a:t>
            </a:r>
          </a:p>
          <a:p>
            <a:r>
              <a:rPr lang="en-US" sz="1200" dirty="0"/>
              <a:t>-----------</a:t>
            </a:r>
          </a:p>
          <a:p>
            <a:r>
              <a:rPr lang="en-US" sz="1200" dirty="0"/>
              <a:t>Sprint planning and technical design is used to focus on the design to start building the product</a:t>
            </a:r>
          </a:p>
        </p:txBody>
      </p:sp>
      <p:sp>
        <p:nvSpPr>
          <p:cNvPr id="14" name="TextBox 13">
            <a:extLst>
              <a:ext uri="{FF2B5EF4-FFF2-40B4-BE49-F238E27FC236}">
                <a16:creationId xmlns:a16="http://schemas.microsoft.com/office/drawing/2014/main" id="{2F927066-4D75-2DE3-1E6F-D20D8960B3CB}"/>
              </a:ext>
            </a:extLst>
          </p:cNvPr>
          <p:cNvSpPr txBox="1"/>
          <p:nvPr/>
        </p:nvSpPr>
        <p:spPr>
          <a:xfrm>
            <a:off x="10594850" y="2726439"/>
            <a:ext cx="1289304" cy="1754326"/>
          </a:xfrm>
          <a:prstGeom prst="rect">
            <a:avLst/>
          </a:prstGeom>
          <a:noFill/>
        </p:spPr>
        <p:txBody>
          <a:bodyPr wrap="square" rtlCol="0">
            <a:spAutoFit/>
          </a:bodyPr>
          <a:lstStyle/>
          <a:p>
            <a:r>
              <a:rPr lang="en-US" sz="1200" dirty="0"/>
              <a:t>Testing</a:t>
            </a:r>
          </a:p>
          <a:p>
            <a:r>
              <a:rPr lang="en-US" sz="1200" dirty="0"/>
              <a:t>-----------</a:t>
            </a:r>
          </a:p>
          <a:p>
            <a:r>
              <a:rPr lang="en-US" sz="1200" dirty="0"/>
              <a:t>Using unit testing and sprint review</a:t>
            </a:r>
          </a:p>
          <a:p>
            <a:r>
              <a:rPr lang="en-US" sz="1200" dirty="0"/>
              <a:t>Features are validated during and after each sprint</a:t>
            </a:r>
          </a:p>
        </p:txBody>
      </p:sp>
      <p:sp>
        <p:nvSpPr>
          <p:cNvPr id="15" name="TextBox 14">
            <a:extLst>
              <a:ext uri="{FF2B5EF4-FFF2-40B4-BE49-F238E27FC236}">
                <a16:creationId xmlns:a16="http://schemas.microsoft.com/office/drawing/2014/main" id="{10C2BD99-F442-C314-72A2-D846E25A08FD}"/>
              </a:ext>
            </a:extLst>
          </p:cNvPr>
          <p:cNvSpPr txBox="1"/>
          <p:nvPr/>
        </p:nvSpPr>
        <p:spPr>
          <a:xfrm>
            <a:off x="8997696" y="4508020"/>
            <a:ext cx="1566672" cy="1569660"/>
          </a:xfrm>
          <a:prstGeom prst="rect">
            <a:avLst/>
          </a:prstGeom>
          <a:noFill/>
        </p:spPr>
        <p:txBody>
          <a:bodyPr wrap="square" rtlCol="0">
            <a:spAutoFit/>
          </a:bodyPr>
          <a:lstStyle/>
          <a:p>
            <a:r>
              <a:rPr lang="en-US" sz="1200" dirty="0"/>
              <a:t>Maintenance </a:t>
            </a:r>
          </a:p>
          <a:p>
            <a:r>
              <a:rPr lang="en-US" sz="1200" dirty="0"/>
              <a:t>--------------------</a:t>
            </a:r>
          </a:p>
          <a:p>
            <a:r>
              <a:rPr lang="en-US" sz="1200" dirty="0"/>
              <a:t>Using backlog refinement and more testing</a:t>
            </a:r>
          </a:p>
          <a:p>
            <a:r>
              <a:rPr lang="en-US" sz="1200" dirty="0"/>
              <a:t>Feedback is used for ongoing improvements</a:t>
            </a:r>
          </a:p>
        </p:txBody>
      </p:sp>
      <p:sp>
        <p:nvSpPr>
          <p:cNvPr id="16" name="TextBox 15">
            <a:extLst>
              <a:ext uri="{FF2B5EF4-FFF2-40B4-BE49-F238E27FC236}">
                <a16:creationId xmlns:a16="http://schemas.microsoft.com/office/drawing/2014/main" id="{9ABD474B-068B-ADC8-12B6-6B60DEFF954D}"/>
              </a:ext>
            </a:extLst>
          </p:cNvPr>
          <p:cNvSpPr txBox="1"/>
          <p:nvPr/>
        </p:nvSpPr>
        <p:spPr>
          <a:xfrm rot="19512209">
            <a:off x="3637314" y="3752795"/>
            <a:ext cx="1297150" cy="369332"/>
          </a:xfrm>
          <a:prstGeom prst="rect">
            <a:avLst/>
          </a:prstGeom>
          <a:noFill/>
        </p:spPr>
        <p:txBody>
          <a:bodyPr wrap="none" rtlCol="0">
            <a:spAutoFit/>
          </a:bodyPr>
          <a:lstStyle/>
          <a:p>
            <a:r>
              <a:rPr lang="en-US" i="1" u="sng" dirty="0"/>
              <a:t>Adaptability</a:t>
            </a:r>
          </a:p>
        </p:txBody>
      </p:sp>
      <p:sp>
        <p:nvSpPr>
          <p:cNvPr id="17" name="TextBox 16">
            <a:extLst>
              <a:ext uri="{FF2B5EF4-FFF2-40B4-BE49-F238E27FC236}">
                <a16:creationId xmlns:a16="http://schemas.microsoft.com/office/drawing/2014/main" id="{32777169-29CA-FDFF-52A8-ABF2F27B4338}"/>
              </a:ext>
            </a:extLst>
          </p:cNvPr>
          <p:cNvSpPr txBox="1"/>
          <p:nvPr/>
        </p:nvSpPr>
        <p:spPr>
          <a:xfrm rot="20323072">
            <a:off x="5246230" y="2384888"/>
            <a:ext cx="1386855" cy="369332"/>
          </a:xfrm>
          <a:prstGeom prst="rect">
            <a:avLst/>
          </a:prstGeom>
          <a:noFill/>
        </p:spPr>
        <p:txBody>
          <a:bodyPr wrap="none" rtlCol="0">
            <a:spAutoFit/>
          </a:bodyPr>
          <a:lstStyle/>
          <a:p>
            <a:r>
              <a:rPr lang="en-US" i="1" u="sng" dirty="0"/>
              <a:t>Collaboration</a:t>
            </a:r>
          </a:p>
        </p:txBody>
      </p:sp>
      <p:sp>
        <p:nvSpPr>
          <p:cNvPr id="18" name="TextBox 17">
            <a:extLst>
              <a:ext uri="{FF2B5EF4-FFF2-40B4-BE49-F238E27FC236}">
                <a16:creationId xmlns:a16="http://schemas.microsoft.com/office/drawing/2014/main" id="{67B7616D-3FE7-9C81-9525-89B41A233D74}"/>
              </a:ext>
            </a:extLst>
          </p:cNvPr>
          <p:cNvSpPr txBox="1"/>
          <p:nvPr/>
        </p:nvSpPr>
        <p:spPr>
          <a:xfrm rot="19281850">
            <a:off x="6672040" y="3817390"/>
            <a:ext cx="1450910" cy="369332"/>
          </a:xfrm>
          <a:prstGeom prst="rect">
            <a:avLst/>
          </a:prstGeom>
          <a:noFill/>
        </p:spPr>
        <p:txBody>
          <a:bodyPr wrap="none" rtlCol="0">
            <a:spAutoFit/>
          </a:bodyPr>
          <a:lstStyle/>
          <a:p>
            <a:r>
              <a:rPr lang="en-US" i="1" u="sng" dirty="0"/>
              <a:t>Transparency</a:t>
            </a:r>
            <a:r>
              <a:rPr lang="en-US" dirty="0"/>
              <a:t> </a:t>
            </a:r>
          </a:p>
        </p:txBody>
      </p:sp>
    </p:spTree>
    <p:extLst>
      <p:ext uri="{BB962C8B-B14F-4D97-AF65-F5344CB8AC3E}">
        <p14:creationId xmlns:p14="http://schemas.microsoft.com/office/powerpoint/2010/main" val="319774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4198BA-7205-6660-6FF1-D83385C07CA5}"/>
              </a:ext>
            </a:extLst>
          </p:cNvPr>
          <p:cNvSpPr>
            <a:spLocks noGrp="1"/>
          </p:cNvSpPr>
          <p:nvPr>
            <p:ph type="title"/>
          </p:nvPr>
        </p:nvSpPr>
        <p:spPr>
          <a:xfrm>
            <a:off x="849683" y="1240076"/>
            <a:ext cx="2727813" cy="4584527"/>
          </a:xfrm>
        </p:spPr>
        <p:txBody>
          <a:bodyPr>
            <a:normAutofit/>
          </a:bodyPr>
          <a:lstStyle/>
          <a:p>
            <a:r>
              <a:rPr lang="en-US" dirty="0">
                <a:solidFill>
                  <a:srgbClr val="FFFFFF"/>
                </a:solidFill>
              </a:rPr>
              <a:t>Agile Roles</a:t>
            </a:r>
          </a:p>
        </p:txBody>
      </p:sp>
      <p:pic>
        <p:nvPicPr>
          <p:cNvPr id="8" name="Graphic 7" descr="Man in business attire">
            <a:extLst>
              <a:ext uri="{FF2B5EF4-FFF2-40B4-BE49-F238E27FC236}">
                <a16:creationId xmlns:a16="http://schemas.microsoft.com/office/drawing/2014/main" id="{2EC459F0-42F2-5309-42B6-54E4B11DDD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6876" y="614362"/>
            <a:ext cx="1304925" cy="1762125"/>
          </a:xfrm>
          <a:prstGeom prst="rect">
            <a:avLst/>
          </a:prstGeom>
        </p:spPr>
      </p:pic>
      <p:sp>
        <p:nvSpPr>
          <p:cNvPr id="9" name="TextBox 8">
            <a:extLst>
              <a:ext uri="{FF2B5EF4-FFF2-40B4-BE49-F238E27FC236}">
                <a16:creationId xmlns:a16="http://schemas.microsoft.com/office/drawing/2014/main" id="{D215ACB7-9BAF-F995-D39A-66AC916C97D5}"/>
              </a:ext>
            </a:extLst>
          </p:cNvPr>
          <p:cNvSpPr txBox="1"/>
          <p:nvPr/>
        </p:nvSpPr>
        <p:spPr>
          <a:xfrm>
            <a:off x="4247700" y="245030"/>
            <a:ext cx="1663276" cy="369332"/>
          </a:xfrm>
          <a:prstGeom prst="rect">
            <a:avLst/>
          </a:prstGeom>
          <a:noFill/>
        </p:spPr>
        <p:txBody>
          <a:bodyPr wrap="none" rtlCol="0">
            <a:spAutoFit/>
          </a:bodyPr>
          <a:lstStyle/>
          <a:p>
            <a:r>
              <a:rPr lang="en-US" dirty="0"/>
              <a:t>Product Owner</a:t>
            </a:r>
          </a:p>
        </p:txBody>
      </p:sp>
      <p:pic>
        <p:nvPicPr>
          <p:cNvPr id="12" name="Graphic 11" descr="Man with facial hair">
            <a:extLst>
              <a:ext uri="{FF2B5EF4-FFF2-40B4-BE49-F238E27FC236}">
                <a16:creationId xmlns:a16="http://schemas.microsoft.com/office/drawing/2014/main" id="{38AE8F5E-284E-84A2-6294-BA5F4B0D5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3650" y="595312"/>
            <a:ext cx="1314450" cy="1781175"/>
          </a:xfrm>
          <a:prstGeom prst="rect">
            <a:avLst/>
          </a:prstGeom>
        </p:spPr>
      </p:pic>
      <p:sp>
        <p:nvSpPr>
          <p:cNvPr id="14" name="TextBox 13">
            <a:extLst>
              <a:ext uri="{FF2B5EF4-FFF2-40B4-BE49-F238E27FC236}">
                <a16:creationId xmlns:a16="http://schemas.microsoft.com/office/drawing/2014/main" id="{D57CE11D-231A-3E5D-678A-46A1CB5E2FE2}"/>
              </a:ext>
            </a:extLst>
          </p:cNvPr>
          <p:cNvSpPr txBox="1"/>
          <p:nvPr/>
        </p:nvSpPr>
        <p:spPr>
          <a:xfrm>
            <a:off x="10068524" y="246101"/>
            <a:ext cx="1484702" cy="369332"/>
          </a:xfrm>
          <a:prstGeom prst="rect">
            <a:avLst/>
          </a:prstGeom>
          <a:noFill/>
        </p:spPr>
        <p:txBody>
          <a:bodyPr wrap="none" rtlCol="0">
            <a:spAutoFit/>
          </a:bodyPr>
          <a:lstStyle/>
          <a:p>
            <a:r>
              <a:rPr lang="en-US" dirty="0"/>
              <a:t>Scrum Master</a:t>
            </a:r>
          </a:p>
        </p:txBody>
      </p:sp>
      <p:pic>
        <p:nvPicPr>
          <p:cNvPr id="16" name="Graphic 15" descr="Man in glasses wearing turtleneck">
            <a:extLst>
              <a:ext uri="{FF2B5EF4-FFF2-40B4-BE49-F238E27FC236}">
                <a16:creationId xmlns:a16="http://schemas.microsoft.com/office/drawing/2014/main" id="{BD2DD10D-40A7-A15A-5FA4-5256D0EDDB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6876" y="3745706"/>
            <a:ext cx="1295400" cy="1743075"/>
          </a:xfrm>
          <a:prstGeom prst="rect">
            <a:avLst/>
          </a:prstGeom>
        </p:spPr>
      </p:pic>
      <p:sp>
        <p:nvSpPr>
          <p:cNvPr id="17" name="TextBox 16">
            <a:extLst>
              <a:ext uri="{FF2B5EF4-FFF2-40B4-BE49-F238E27FC236}">
                <a16:creationId xmlns:a16="http://schemas.microsoft.com/office/drawing/2014/main" id="{9E665F60-ADE1-99EC-EFB3-9620FB0862AB}"/>
              </a:ext>
            </a:extLst>
          </p:cNvPr>
          <p:cNvSpPr txBox="1"/>
          <p:nvPr/>
        </p:nvSpPr>
        <p:spPr>
          <a:xfrm>
            <a:off x="4458894" y="3366849"/>
            <a:ext cx="1231363" cy="369332"/>
          </a:xfrm>
          <a:prstGeom prst="rect">
            <a:avLst/>
          </a:prstGeom>
          <a:noFill/>
        </p:spPr>
        <p:txBody>
          <a:bodyPr wrap="none" rtlCol="0">
            <a:spAutoFit/>
          </a:bodyPr>
          <a:lstStyle/>
          <a:p>
            <a:r>
              <a:rPr lang="en-US" dirty="0"/>
              <a:t>Developer </a:t>
            </a:r>
          </a:p>
        </p:txBody>
      </p:sp>
      <p:pic>
        <p:nvPicPr>
          <p:cNvPr id="19" name="Graphic 18" descr="Person wearing sweater">
            <a:extLst>
              <a:ext uri="{FF2B5EF4-FFF2-40B4-BE49-F238E27FC236}">
                <a16:creationId xmlns:a16="http://schemas.microsoft.com/office/drawing/2014/main" id="{44684446-0E47-04AB-7EBB-94F5734487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91750" y="3745706"/>
            <a:ext cx="1276350" cy="1819275"/>
          </a:xfrm>
          <a:prstGeom prst="rect">
            <a:avLst/>
          </a:prstGeom>
        </p:spPr>
      </p:pic>
      <p:sp>
        <p:nvSpPr>
          <p:cNvPr id="20" name="TextBox 19">
            <a:extLst>
              <a:ext uri="{FF2B5EF4-FFF2-40B4-BE49-F238E27FC236}">
                <a16:creationId xmlns:a16="http://schemas.microsoft.com/office/drawing/2014/main" id="{65080A71-7343-0FFF-F282-8D8A6F37E1B0}"/>
              </a:ext>
            </a:extLst>
          </p:cNvPr>
          <p:cNvSpPr txBox="1"/>
          <p:nvPr/>
        </p:nvSpPr>
        <p:spPr>
          <a:xfrm>
            <a:off x="10446326" y="3428999"/>
            <a:ext cx="767198" cy="369332"/>
          </a:xfrm>
          <a:prstGeom prst="rect">
            <a:avLst/>
          </a:prstGeom>
          <a:noFill/>
        </p:spPr>
        <p:txBody>
          <a:bodyPr wrap="none" rtlCol="0">
            <a:spAutoFit/>
          </a:bodyPr>
          <a:lstStyle/>
          <a:p>
            <a:r>
              <a:rPr lang="en-US" dirty="0"/>
              <a:t>Tester</a:t>
            </a:r>
          </a:p>
        </p:txBody>
      </p:sp>
      <p:sp>
        <p:nvSpPr>
          <p:cNvPr id="21" name="TextBox 20">
            <a:extLst>
              <a:ext uri="{FF2B5EF4-FFF2-40B4-BE49-F238E27FC236}">
                <a16:creationId xmlns:a16="http://schemas.microsoft.com/office/drawing/2014/main" id="{1AD00D5F-3AE2-A7D8-1C97-93500F1A7A6C}"/>
              </a:ext>
            </a:extLst>
          </p:cNvPr>
          <p:cNvSpPr txBox="1"/>
          <p:nvPr/>
        </p:nvSpPr>
        <p:spPr>
          <a:xfrm>
            <a:off x="5838493" y="945336"/>
            <a:ext cx="1082018" cy="830997"/>
          </a:xfrm>
          <a:prstGeom prst="rect">
            <a:avLst/>
          </a:prstGeom>
          <a:noFill/>
        </p:spPr>
        <p:txBody>
          <a:bodyPr wrap="square" rtlCol="0">
            <a:spAutoFit/>
          </a:bodyPr>
          <a:lstStyle/>
          <a:p>
            <a:r>
              <a:rPr lang="en-US" sz="1200" dirty="0"/>
              <a:t>Bridges the gap between business and tech. </a:t>
            </a:r>
          </a:p>
        </p:txBody>
      </p:sp>
      <p:sp>
        <p:nvSpPr>
          <p:cNvPr id="22" name="TextBox 21">
            <a:extLst>
              <a:ext uri="{FF2B5EF4-FFF2-40B4-BE49-F238E27FC236}">
                <a16:creationId xmlns:a16="http://schemas.microsoft.com/office/drawing/2014/main" id="{1491F410-3576-F147-0A5F-4D4E1380178B}"/>
              </a:ext>
            </a:extLst>
          </p:cNvPr>
          <p:cNvSpPr txBox="1"/>
          <p:nvPr/>
        </p:nvSpPr>
        <p:spPr>
          <a:xfrm>
            <a:off x="5829718" y="3860967"/>
            <a:ext cx="1295400" cy="830997"/>
          </a:xfrm>
          <a:prstGeom prst="rect">
            <a:avLst/>
          </a:prstGeom>
          <a:noFill/>
        </p:spPr>
        <p:txBody>
          <a:bodyPr wrap="square" rtlCol="0">
            <a:spAutoFit/>
          </a:bodyPr>
          <a:lstStyle/>
          <a:p>
            <a:r>
              <a:rPr lang="en-US" sz="1200" dirty="0"/>
              <a:t>Hands on creator, without them, there is no product.</a:t>
            </a:r>
          </a:p>
        </p:txBody>
      </p:sp>
      <p:sp>
        <p:nvSpPr>
          <p:cNvPr id="23" name="TextBox 22">
            <a:extLst>
              <a:ext uri="{FF2B5EF4-FFF2-40B4-BE49-F238E27FC236}">
                <a16:creationId xmlns:a16="http://schemas.microsoft.com/office/drawing/2014/main" id="{F24993C8-4257-9B48-AE52-1109843FCCF3}"/>
              </a:ext>
            </a:extLst>
          </p:cNvPr>
          <p:cNvSpPr txBox="1"/>
          <p:nvPr/>
        </p:nvSpPr>
        <p:spPr>
          <a:xfrm>
            <a:off x="8642335" y="969271"/>
            <a:ext cx="1314451" cy="830997"/>
          </a:xfrm>
          <a:prstGeom prst="rect">
            <a:avLst/>
          </a:prstGeom>
          <a:noFill/>
        </p:spPr>
        <p:txBody>
          <a:bodyPr wrap="square" rtlCol="0">
            <a:spAutoFit/>
          </a:bodyPr>
          <a:lstStyle/>
          <a:p>
            <a:r>
              <a:rPr lang="en-US" sz="1200" dirty="0"/>
              <a:t>Directs and leads the team to ensure smooth collaboration.</a:t>
            </a:r>
          </a:p>
        </p:txBody>
      </p:sp>
      <p:sp>
        <p:nvSpPr>
          <p:cNvPr id="24" name="TextBox 23">
            <a:extLst>
              <a:ext uri="{FF2B5EF4-FFF2-40B4-BE49-F238E27FC236}">
                <a16:creationId xmlns:a16="http://schemas.microsoft.com/office/drawing/2014/main" id="{6D96B54B-2AE1-3EBA-1954-055B28490EC7}"/>
              </a:ext>
            </a:extLst>
          </p:cNvPr>
          <p:cNvSpPr txBox="1"/>
          <p:nvPr/>
        </p:nvSpPr>
        <p:spPr>
          <a:xfrm>
            <a:off x="8909899" y="3867874"/>
            <a:ext cx="1295401" cy="646331"/>
          </a:xfrm>
          <a:prstGeom prst="rect">
            <a:avLst/>
          </a:prstGeom>
          <a:noFill/>
        </p:spPr>
        <p:txBody>
          <a:bodyPr wrap="square" rtlCol="0">
            <a:spAutoFit/>
          </a:bodyPr>
          <a:lstStyle/>
          <a:p>
            <a:r>
              <a:rPr lang="en-US" sz="1200" dirty="0"/>
              <a:t>Advocate for quality and help catch issues early</a:t>
            </a:r>
          </a:p>
        </p:txBody>
      </p:sp>
      <p:sp>
        <p:nvSpPr>
          <p:cNvPr id="25" name="TextBox 24">
            <a:extLst>
              <a:ext uri="{FF2B5EF4-FFF2-40B4-BE49-F238E27FC236}">
                <a16:creationId xmlns:a16="http://schemas.microsoft.com/office/drawing/2014/main" id="{16344E9A-A38F-22AE-01F8-52C499CE8058}"/>
              </a:ext>
            </a:extLst>
          </p:cNvPr>
          <p:cNvSpPr txBox="1"/>
          <p:nvPr/>
        </p:nvSpPr>
        <p:spPr>
          <a:xfrm>
            <a:off x="4151595" y="2349608"/>
            <a:ext cx="1864613" cy="276999"/>
          </a:xfrm>
          <a:prstGeom prst="rect">
            <a:avLst/>
          </a:prstGeom>
          <a:noFill/>
        </p:spPr>
        <p:txBody>
          <a:bodyPr wrap="none" rtlCol="0">
            <a:spAutoFit/>
          </a:bodyPr>
          <a:lstStyle/>
          <a:p>
            <a:r>
              <a:rPr lang="en-US" sz="1200" dirty="0"/>
              <a:t>Defines the product vison. </a:t>
            </a:r>
          </a:p>
        </p:txBody>
      </p:sp>
      <p:sp>
        <p:nvSpPr>
          <p:cNvPr id="26" name="TextBox 25">
            <a:extLst>
              <a:ext uri="{FF2B5EF4-FFF2-40B4-BE49-F238E27FC236}">
                <a16:creationId xmlns:a16="http://schemas.microsoft.com/office/drawing/2014/main" id="{ADFB1B42-A812-5F47-674F-40D0634879A6}"/>
              </a:ext>
            </a:extLst>
          </p:cNvPr>
          <p:cNvSpPr txBox="1"/>
          <p:nvPr/>
        </p:nvSpPr>
        <p:spPr>
          <a:xfrm>
            <a:off x="8982988" y="2349608"/>
            <a:ext cx="3252814" cy="276999"/>
          </a:xfrm>
          <a:prstGeom prst="rect">
            <a:avLst/>
          </a:prstGeom>
          <a:noFill/>
        </p:spPr>
        <p:txBody>
          <a:bodyPr wrap="none" rtlCol="0">
            <a:spAutoFit/>
          </a:bodyPr>
          <a:lstStyle/>
          <a:p>
            <a:r>
              <a:rPr lang="en-US" sz="1200" dirty="0"/>
              <a:t>Facilitates scrum practices and coaches the team.</a:t>
            </a:r>
          </a:p>
        </p:txBody>
      </p:sp>
      <p:sp>
        <p:nvSpPr>
          <p:cNvPr id="27" name="TextBox 26">
            <a:extLst>
              <a:ext uri="{FF2B5EF4-FFF2-40B4-BE49-F238E27FC236}">
                <a16:creationId xmlns:a16="http://schemas.microsoft.com/office/drawing/2014/main" id="{75689AAC-C6AB-3160-7452-01EA41D5F4E8}"/>
              </a:ext>
            </a:extLst>
          </p:cNvPr>
          <p:cNvSpPr txBox="1"/>
          <p:nvPr/>
        </p:nvSpPr>
        <p:spPr>
          <a:xfrm>
            <a:off x="4000884" y="5547604"/>
            <a:ext cx="3378745" cy="276999"/>
          </a:xfrm>
          <a:prstGeom prst="rect">
            <a:avLst/>
          </a:prstGeom>
          <a:noFill/>
        </p:spPr>
        <p:txBody>
          <a:bodyPr wrap="none" rtlCol="0">
            <a:spAutoFit/>
          </a:bodyPr>
          <a:lstStyle/>
          <a:p>
            <a:r>
              <a:rPr lang="en-US" sz="1200" dirty="0"/>
              <a:t>Builds, test, and delivers increments of the product.</a:t>
            </a:r>
          </a:p>
        </p:txBody>
      </p:sp>
      <p:sp>
        <p:nvSpPr>
          <p:cNvPr id="29" name="TextBox 28">
            <a:extLst>
              <a:ext uri="{FF2B5EF4-FFF2-40B4-BE49-F238E27FC236}">
                <a16:creationId xmlns:a16="http://schemas.microsoft.com/office/drawing/2014/main" id="{06925C8F-4CF5-EA2D-5E59-2BB3B45293CC}"/>
              </a:ext>
            </a:extLst>
          </p:cNvPr>
          <p:cNvSpPr txBox="1"/>
          <p:nvPr/>
        </p:nvSpPr>
        <p:spPr>
          <a:xfrm>
            <a:off x="8368455" y="5547603"/>
            <a:ext cx="3871701" cy="276999"/>
          </a:xfrm>
          <a:prstGeom prst="rect">
            <a:avLst/>
          </a:prstGeom>
          <a:noFill/>
        </p:spPr>
        <p:txBody>
          <a:bodyPr wrap="none" rtlCol="0">
            <a:spAutoFit/>
          </a:bodyPr>
          <a:lstStyle/>
          <a:p>
            <a:r>
              <a:rPr lang="en-US" sz="1200" dirty="0"/>
              <a:t>Ensures the system meets full functionality and expectation.</a:t>
            </a:r>
          </a:p>
        </p:txBody>
      </p:sp>
      <p:sp>
        <p:nvSpPr>
          <p:cNvPr id="30" name="Scroll: Horizontal 29">
            <a:extLst>
              <a:ext uri="{FF2B5EF4-FFF2-40B4-BE49-F238E27FC236}">
                <a16:creationId xmlns:a16="http://schemas.microsoft.com/office/drawing/2014/main" id="{4B6A76D5-69EB-2D21-0343-7CC9A25CDC33}"/>
              </a:ext>
            </a:extLst>
          </p:cNvPr>
          <p:cNvSpPr/>
          <p:nvPr/>
        </p:nvSpPr>
        <p:spPr>
          <a:xfrm>
            <a:off x="5391007" y="538010"/>
            <a:ext cx="1590499" cy="407326"/>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Why am I important?</a:t>
            </a:r>
          </a:p>
        </p:txBody>
      </p:sp>
      <p:sp>
        <p:nvSpPr>
          <p:cNvPr id="31" name="Scroll: Horizontal 30">
            <a:extLst>
              <a:ext uri="{FF2B5EF4-FFF2-40B4-BE49-F238E27FC236}">
                <a16:creationId xmlns:a16="http://schemas.microsoft.com/office/drawing/2014/main" id="{D2B889A3-67F4-64AA-7B89-677C47813FB2}"/>
              </a:ext>
            </a:extLst>
          </p:cNvPr>
          <p:cNvSpPr/>
          <p:nvPr/>
        </p:nvSpPr>
        <p:spPr>
          <a:xfrm>
            <a:off x="8504312" y="538010"/>
            <a:ext cx="1590499" cy="407326"/>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Why am I important?</a:t>
            </a:r>
          </a:p>
        </p:txBody>
      </p:sp>
      <p:sp>
        <p:nvSpPr>
          <p:cNvPr id="32" name="Scroll: Horizontal 31">
            <a:extLst>
              <a:ext uri="{FF2B5EF4-FFF2-40B4-BE49-F238E27FC236}">
                <a16:creationId xmlns:a16="http://schemas.microsoft.com/office/drawing/2014/main" id="{2487371B-F4A5-4530-92FE-74FB8B8C792D}"/>
              </a:ext>
            </a:extLst>
          </p:cNvPr>
          <p:cNvSpPr/>
          <p:nvPr/>
        </p:nvSpPr>
        <p:spPr>
          <a:xfrm>
            <a:off x="5682169" y="3428999"/>
            <a:ext cx="1590499" cy="407326"/>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Why am I important?</a:t>
            </a:r>
          </a:p>
        </p:txBody>
      </p:sp>
      <p:sp>
        <p:nvSpPr>
          <p:cNvPr id="33" name="Scroll: Horizontal 32">
            <a:extLst>
              <a:ext uri="{FF2B5EF4-FFF2-40B4-BE49-F238E27FC236}">
                <a16:creationId xmlns:a16="http://schemas.microsoft.com/office/drawing/2014/main" id="{D91535B8-9B04-A2BD-3682-E5AD2F4E119F}"/>
              </a:ext>
            </a:extLst>
          </p:cNvPr>
          <p:cNvSpPr/>
          <p:nvPr/>
        </p:nvSpPr>
        <p:spPr>
          <a:xfrm>
            <a:off x="8762351" y="3428999"/>
            <a:ext cx="1590499" cy="407326"/>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Why am I important?</a:t>
            </a:r>
          </a:p>
        </p:txBody>
      </p:sp>
    </p:spTree>
    <p:extLst>
      <p:ext uri="{BB962C8B-B14F-4D97-AF65-F5344CB8AC3E}">
        <p14:creationId xmlns:p14="http://schemas.microsoft.com/office/powerpoint/2010/main" val="2683594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Steps with steps and symbols&#10;&#10;AI-generated content may be incorrect.">
            <a:extLst>
              <a:ext uri="{FF2B5EF4-FFF2-40B4-BE49-F238E27FC236}">
                <a16:creationId xmlns:a16="http://schemas.microsoft.com/office/drawing/2014/main" id="{3F2EA824-EF21-3F4B-2F99-AC720E36E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23" y="1306346"/>
            <a:ext cx="4825148" cy="3486169"/>
          </a:xfrm>
          <a:prstGeom prst="rect">
            <a:avLst/>
          </a:prstGeom>
        </p:spPr>
      </p:pic>
      <p:sp>
        <p:nvSpPr>
          <p:cNvPr id="4" name="TextBox 3">
            <a:extLst>
              <a:ext uri="{FF2B5EF4-FFF2-40B4-BE49-F238E27FC236}">
                <a16:creationId xmlns:a16="http://schemas.microsoft.com/office/drawing/2014/main" id="{C95C4233-115A-57B6-5CF7-2A43BE0C39C9}"/>
              </a:ext>
            </a:extLst>
          </p:cNvPr>
          <p:cNvSpPr txBox="1"/>
          <p:nvPr/>
        </p:nvSpPr>
        <p:spPr>
          <a:xfrm>
            <a:off x="7218029" y="2015732"/>
            <a:ext cx="3520368"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dirty="0"/>
              <a:t>What if we used the waterfall approach? </a:t>
            </a:r>
          </a:p>
          <a:p>
            <a:pPr defTabSz="914400">
              <a:lnSpc>
                <a:spcPct val="120000"/>
              </a:lnSpc>
              <a:spcAft>
                <a:spcPts val="600"/>
              </a:spcAft>
              <a:buClr>
                <a:schemeClr val="accent1"/>
              </a:buClr>
              <a:buSzPct val="100000"/>
            </a:pPr>
            <a:r>
              <a:rPr lang="en-US" dirty="0"/>
              <a:t>With the waterfall approach not allowing for refinement, demos, much communication, feedback, or flexibility. During our testing phase we would not be able to go back and ask for clarification on a feature and then go back into development to implement it. </a:t>
            </a:r>
          </a:p>
        </p:txBody>
      </p:sp>
    </p:spTree>
    <p:extLst>
      <p:ext uri="{BB962C8B-B14F-4D97-AF65-F5344CB8AC3E}">
        <p14:creationId xmlns:p14="http://schemas.microsoft.com/office/powerpoint/2010/main" val="2472597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209254-C4E8-665E-54CE-51F60FB1EEC6}"/>
              </a:ext>
            </a:extLst>
          </p:cNvPr>
          <p:cNvSpPr txBox="1"/>
          <p:nvPr/>
        </p:nvSpPr>
        <p:spPr>
          <a:xfrm>
            <a:off x="4027164" y="271392"/>
            <a:ext cx="4137671" cy="584775"/>
          </a:xfrm>
          <a:prstGeom prst="rect">
            <a:avLst/>
          </a:prstGeom>
          <a:noFill/>
        </p:spPr>
        <p:txBody>
          <a:bodyPr wrap="none" rtlCol="0">
            <a:spAutoFit/>
          </a:bodyPr>
          <a:lstStyle/>
          <a:p>
            <a:r>
              <a:rPr lang="en-US" sz="3200" dirty="0"/>
              <a:t>So… Waterfall or Agile?</a:t>
            </a:r>
          </a:p>
        </p:txBody>
      </p:sp>
      <p:sp>
        <p:nvSpPr>
          <p:cNvPr id="3" name="TextBox 2">
            <a:extLst>
              <a:ext uri="{FF2B5EF4-FFF2-40B4-BE49-F238E27FC236}">
                <a16:creationId xmlns:a16="http://schemas.microsoft.com/office/drawing/2014/main" id="{CF290F4A-BB26-17C4-480B-8A6FA2A5449F}"/>
              </a:ext>
            </a:extLst>
          </p:cNvPr>
          <p:cNvSpPr txBox="1"/>
          <p:nvPr/>
        </p:nvSpPr>
        <p:spPr>
          <a:xfrm>
            <a:off x="2125009" y="981516"/>
            <a:ext cx="7941982" cy="369332"/>
          </a:xfrm>
          <a:prstGeom prst="rect">
            <a:avLst/>
          </a:prstGeom>
          <a:noFill/>
        </p:spPr>
        <p:txBody>
          <a:bodyPr wrap="none" rtlCol="0">
            <a:spAutoFit/>
          </a:bodyPr>
          <a:lstStyle/>
          <a:p>
            <a:r>
              <a:rPr lang="en-US" dirty="0"/>
              <a:t>When choosing between agile and waterfall it really depends on the projects needs</a:t>
            </a:r>
          </a:p>
        </p:txBody>
      </p:sp>
      <p:sp>
        <p:nvSpPr>
          <p:cNvPr id="6" name="TextBox 5">
            <a:extLst>
              <a:ext uri="{FF2B5EF4-FFF2-40B4-BE49-F238E27FC236}">
                <a16:creationId xmlns:a16="http://schemas.microsoft.com/office/drawing/2014/main" id="{F5F39873-EB0E-BF6F-101E-57E3113FAECD}"/>
              </a:ext>
            </a:extLst>
          </p:cNvPr>
          <p:cNvSpPr txBox="1"/>
          <p:nvPr/>
        </p:nvSpPr>
        <p:spPr>
          <a:xfrm>
            <a:off x="1298449" y="2060972"/>
            <a:ext cx="2798064" cy="923330"/>
          </a:xfrm>
          <a:prstGeom prst="rect">
            <a:avLst/>
          </a:prstGeom>
          <a:noFill/>
        </p:spPr>
        <p:txBody>
          <a:bodyPr wrap="square" rtlCol="0">
            <a:spAutoFit/>
          </a:bodyPr>
          <a:lstStyle/>
          <a:p>
            <a:pPr marL="285750" indent="-285750">
              <a:buFont typeface="Arial" panose="020B0604020202020204" pitchFamily="34" charset="0"/>
              <a:buChar char="•"/>
            </a:pPr>
            <a:r>
              <a:rPr lang="en-US" dirty="0"/>
              <a:t>Waterfall is good for projects with clear and stable requirements</a:t>
            </a:r>
          </a:p>
        </p:txBody>
      </p:sp>
      <p:sp>
        <p:nvSpPr>
          <p:cNvPr id="7" name="TextBox 6">
            <a:extLst>
              <a:ext uri="{FF2B5EF4-FFF2-40B4-BE49-F238E27FC236}">
                <a16:creationId xmlns:a16="http://schemas.microsoft.com/office/drawing/2014/main" id="{54D17504-3672-9AC0-C595-F8C53263D664}"/>
              </a:ext>
            </a:extLst>
          </p:cNvPr>
          <p:cNvSpPr txBox="1"/>
          <p:nvPr/>
        </p:nvSpPr>
        <p:spPr>
          <a:xfrm>
            <a:off x="1298449" y="2950369"/>
            <a:ext cx="2441448" cy="923330"/>
          </a:xfrm>
          <a:prstGeom prst="rect">
            <a:avLst/>
          </a:prstGeom>
          <a:noFill/>
        </p:spPr>
        <p:txBody>
          <a:bodyPr wrap="square" rtlCol="0">
            <a:spAutoFit/>
          </a:bodyPr>
          <a:lstStyle/>
          <a:p>
            <a:pPr marL="285750" indent="-285750">
              <a:buFont typeface="Arial" panose="020B0604020202020204" pitchFamily="34" charset="0"/>
              <a:buChar char="•"/>
            </a:pPr>
            <a:r>
              <a:rPr lang="en-US" dirty="0"/>
              <a:t>Offers structured planning and clear milestones</a:t>
            </a:r>
          </a:p>
        </p:txBody>
      </p:sp>
      <p:sp>
        <p:nvSpPr>
          <p:cNvPr id="8" name="TextBox 7">
            <a:extLst>
              <a:ext uri="{FF2B5EF4-FFF2-40B4-BE49-F238E27FC236}">
                <a16:creationId xmlns:a16="http://schemas.microsoft.com/office/drawing/2014/main" id="{2ADAD586-02F8-F6ED-9EAD-4D28E8FAD418}"/>
              </a:ext>
            </a:extLst>
          </p:cNvPr>
          <p:cNvSpPr txBox="1"/>
          <p:nvPr/>
        </p:nvSpPr>
        <p:spPr>
          <a:xfrm>
            <a:off x="9327298" y="1994962"/>
            <a:ext cx="1869423" cy="369332"/>
          </a:xfrm>
          <a:prstGeom prst="rect">
            <a:avLst/>
          </a:prstGeom>
          <a:noFill/>
        </p:spPr>
        <p:txBody>
          <a:bodyPr wrap="none" rtlCol="0">
            <a:spAutoFit/>
          </a:bodyPr>
          <a:lstStyle/>
          <a:p>
            <a:pPr marL="285750" indent="-285750">
              <a:buFont typeface="Arial" panose="020B0604020202020204" pitchFamily="34" charset="0"/>
              <a:buChar char="•"/>
            </a:pPr>
            <a:r>
              <a:rPr lang="en-US" dirty="0"/>
              <a:t>Agile is flexible</a:t>
            </a:r>
          </a:p>
        </p:txBody>
      </p:sp>
      <p:sp>
        <p:nvSpPr>
          <p:cNvPr id="9" name="TextBox 8">
            <a:extLst>
              <a:ext uri="{FF2B5EF4-FFF2-40B4-BE49-F238E27FC236}">
                <a16:creationId xmlns:a16="http://schemas.microsoft.com/office/drawing/2014/main" id="{A8E8BFC4-6D96-53FA-8EFA-5A815E5CCB8F}"/>
              </a:ext>
            </a:extLst>
          </p:cNvPr>
          <p:cNvSpPr txBox="1"/>
          <p:nvPr/>
        </p:nvSpPr>
        <p:spPr>
          <a:xfrm>
            <a:off x="9327298" y="2310768"/>
            <a:ext cx="214076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Suited for projects with evolving requirements</a:t>
            </a:r>
          </a:p>
        </p:txBody>
      </p:sp>
      <p:sp>
        <p:nvSpPr>
          <p:cNvPr id="10" name="TextBox 9">
            <a:extLst>
              <a:ext uri="{FF2B5EF4-FFF2-40B4-BE49-F238E27FC236}">
                <a16:creationId xmlns:a16="http://schemas.microsoft.com/office/drawing/2014/main" id="{5B091975-CE81-5A7E-E4C7-F64E673298BD}"/>
              </a:ext>
            </a:extLst>
          </p:cNvPr>
          <p:cNvSpPr txBox="1"/>
          <p:nvPr/>
        </p:nvSpPr>
        <p:spPr>
          <a:xfrm>
            <a:off x="9327298" y="3409356"/>
            <a:ext cx="214076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Allowing for continuous improvement and faster delivery</a:t>
            </a:r>
          </a:p>
        </p:txBody>
      </p:sp>
      <p:sp>
        <p:nvSpPr>
          <p:cNvPr id="11" name="TextBox 10">
            <a:extLst>
              <a:ext uri="{FF2B5EF4-FFF2-40B4-BE49-F238E27FC236}">
                <a16:creationId xmlns:a16="http://schemas.microsoft.com/office/drawing/2014/main" id="{672BDC14-B4C3-464B-0251-72D0E14176F5}"/>
              </a:ext>
            </a:extLst>
          </p:cNvPr>
          <p:cNvSpPr txBox="1"/>
          <p:nvPr/>
        </p:nvSpPr>
        <p:spPr>
          <a:xfrm>
            <a:off x="2292283" y="4493707"/>
            <a:ext cx="7607431" cy="1477328"/>
          </a:xfrm>
          <a:prstGeom prst="rect">
            <a:avLst/>
          </a:prstGeom>
          <a:noFill/>
        </p:spPr>
        <p:txBody>
          <a:bodyPr wrap="square" rtlCol="0">
            <a:spAutoFit/>
          </a:bodyPr>
          <a:lstStyle/>
          <a:p>
            <a:r>
              <a:rPr lang="en-US" dirty="0"/>
              <a:t>The choice comes down to which suits your current project the best. This decision should consider things such as project scope, timeline, team dynamics, customer requirements, structured or flexible, stable or evolving, predictable or unpredictable. These factors along with your company or team standards should all be evaluated in your decision between waterfall or agile.</a:t>
            </a:r>
          </a:p>
        </p:txBody>
      </p:sp>
      <p:sp>
        <p:nvSpPr>
          <p:cNvPr id="12" name="Scroll: Horizontal 11">
            <a:extLst>
              <a:ext uri="{FF2B5EF4-FFF2-40B4-BE49-F238E27FC236}">
                <a16:creationId xmlns:a16="http://schemas.microsoft.com/office/drawing/2014/main" id="{9E76512B-C92D-8F02-6190-9E9051CC312D}"/>
              </a:ext>
            </a:extLst>
          </p:cNvPr>
          <p:cNvSpPr/>
          <p:nvPr/>
        </p:nvSpPr>
        <p:spPr>
          <a:xfrm>
            <a:off x="1385316" y="1448324"/>
            <a:ext cx="1929384" cy="552211"/>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Waterfall</a:t>
            </a:r>
          </a:p>
        </p:txBody>
      </p:sp>
      <p:sp>
        <p:nvSpPr>
          <p:cNvPr id="13" name="Scroll: Horizontal 12">
            <a:extLst>
              <a:ext uri="{FF2B5EF4-FFF2-40B4-BE49-F238E27FC236}">
                <a16:creationId xmlns:a16="http://schemas.microsoft.com/office/drawing/2014/main" id="{CF486925-B8AD-5F0D-1F07-3A1C223254F7}"/>
              </a:ext>
            </a:extLst>
          </p:cNvPr>
          <p:cNvSpPr/>
          <p:nvPr/>
        </p:nvSpPr>
        <p:spPr>
          <a:xfrm>
            <a:off x="9327298" y="1448323"/>
            <a:ext cx="1929384" cy="552211"/>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Agile</a:t>
            </a:r>
          </a:p>
        </p:txBody>
      </p:sp>
    </p:spTree>
    <p:extLst>
      <p:ext uri="{BB962C8B-B14F-4D97-AF65-F5344CB8AC3E}">
        <p14:creationId xmlns:p14="http://schemas.microsoft.com/office/powerpoint/2010/main" val="235596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itle 3">
            <a:extLst>
              <a:ext uri="{FF2B5EF4-FFF2-40B4-BE49-F238E27FC236}">
                <a16:creationId xmlns:a16="http://schemas.microsoft.com/office/drawing/2014/main" id="{ED391529-0A9C-C250-15B9-28AB8ED9A361}"/>
              </a:ext>
            </a:extLst>
          </p:cNvPr>
          <p:cNvSpPr>
            <a:spLocks noGrp="1"/>
          </p:cNvSpPr>
          <p:nvPr>
            <p:ph type="title"/>
          </p:nvPr>
        </p:nvSpPr>
        <p:spPr>
          <a:xfrm>
            <a:off x="812205" y="804519"/>
            <a:ext cx="3241820" cy="4431360"/>
          </a:xfrm>
        </p:spPr>
        <p:txBody>
          <a:bodyPr anchor="ctr">
            <a:normAutofit/>
          </a:bodyPr>
          <a:lstStyle/>
          <a:p>
            <a:r>
              <a:rPr lang="en-US" dirty="0"/>
              <a:t>References</a:t>
            </a:r>
          </a:p>
        </p:txBody>
      </p:sp>
      <p:cxnSp>
        <p:nvCxnSpPr>
          <p:cNvPr id="36" name="Straight Connector 35">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F060007A-BC16-30FF-F90D-9E4B1746538E}"/>
              </a:ext>
            </a:extLst>
          </p:cNvPr>
          <p:cNvSpPr>
            <a:spLocks noGrp="1" noChangeArrowheads="1"/>
          </p:cNvSpPr>
          <p:nvPr>
            <p:ph idx="1"/>
          </p:nvPr>
        </p:nvSpPr>
        <p:spPr bwMode="auto">
          <a:xfrm>
            <a:off x="4637863" y="804520"/>
            <a:ext cx="6102559" cy="443135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lvl="0" indent="0" eaLnBrk="0" fontAlgn="base" hangingPunct="0">
              <a:lnSpc>
                <a:spcPct val="110000"/>
              </a:lnSpc>
              <a:spcBef>
                <a:spcPct val="0"/>
              </a:spcBef>
              <a:spcAft>
                <a:spcPts val="600"/>
              </a:spcAft>
              <a:buClrTx/>
              <a:buSzTx/>
              <a:buNone/>
            </a:pPr>
            <a:r>
              <a:rPr lang="en-US" sz="1700" dirty="0"/>
              <a:t>Donato, H. (2025, June 27). </a:t>
            </a:r>
            <a:r>
              <a:rPr lang="en-US" sz="1700" i="1" dirty="0"/>
              <a:t>What are the phases of Scrum? </a:t>
            </a:r>
            <a:r>
              <a:rPr lang="en-US" sz="1700" dirty="0" err="1"/>
              <a:t>Workamajig</a:t>
            </a:r>
            <a:r>
              <a:rPr lang="en-US" sz="1700" dirty="0"/>
              <a:t>. </a:t>
            </a:r>
            <a:r>
              <a:rPr lang="en-US" sz="1700" dirty="0">
                <a:hlinkClick r:id="rId2"/>
              </a:rPr>
              <a:t>What Are the Phases of Scrum?</a:t>
            </a:r>
            <a:endParaRPr lang="en-US" sz="1700" dirty="0"/>
          </a:p>
          <a:p>
            <a:pPr marL="0" lvl="0" indent="0" eaLnBrk="0" fontAlgn="base" hangingPunct="0">
              <a:lnSpc>
                <a:spcPct val="110000"/>
              </a:lnSpc>
              <a:spcBef>
                <a:spcPct val="0"/>
              </a:spcBef>
              <a:spcAft>
                <a:spcPts val="600"/>
              </a:spcAft>
              <a:buClrTx/>
              <a:buSzTx/>
              <a:buNone/>
            </a:pPr>
            <a:r>
              <a:rPr lang="en-US" sz="1700" dirty="0" err="1"/>
              <a:t>GeeksforGeeks</a:t>
            </a:r>
            <a:r>
              <a:rPr lang="en-US" sz="1700" dirty="0"/>
              <a:t>. (2025, July 23). </a:t>
            </a:r>
            <a:r>
              <a:rPr lang="en-US" sz="1700" i="1" dirty="0"/>
              <a:t>Agile vs Waterfall Project Management </a:t>
            </a:r>
            <a:r>
              <a:rPr lang="en-US" sz="1700" dirty="0">
                <a:hlinkClick r:id="rId3"/>
              </a:rPr>
              <a:t>Agile vs Waterfall Project Management – </a:t>
            </a:r>
            <a:r>
              <a:rPr lang="en-US" sz="1700" dirty="0" err="1">
                <a:hlinkClick r:id="rId3"/>
              </a:rPr>
              <a:t>GeeksforGeeks</a:t>
            </a:r>
            <a:endParaRPr lang="en-US" sz="1700" dirty="0"/>
          </a:p>
          <a:p>
            <a:pPr marL="0" lvl="0" indent="0" eaLnBrk="0" fontAlgn="base" hangingPunct="0">
              <a:lnSpc>
                <a:spcPct val="110000"/>
              </a:lnSpc>
              <a:spcBef>
                <a:spcPct val="0"/>
              </a:spcBef>
              <a:spcAft>
                <a:spcPts val="600"/>
              </a:spcAft>
              <a:buClrTx/>
              <a:buSzTx/>
              <a:buNone/>
            </a:pPr>
            <a:r>
              <a:rPr lang="en-US" altLang="en-US" sz="1700" dirty="0">
                <a:latin typeface="Arial" panose="020B0604020202020204" pitchFamily="34" charset="0"/>
              </a:rPr>
              <a:t>Institute of Project Management. (2022, May 20). </a:t>
            </a:r>
            <a:r>
              <a:rPr lang="en-US" altLang="en-US" sz="1700" i="1" dirty="0">
                <a:latin typeface="Arial" panose="020B0604020202020204" pitchFamily="34" charset="0"/>
              </a:rPr>
              <a:t>What is Waterfall Methodology: Everything you need to know</a:t>
            </a:r>
            <a:r>
              <a:rPr lang="en-US" altLang="en-US" sz="1700" dirty="0">
                <a:latin typeface="Arial" panose="020B0604020202020204" pitchFamily="34" charset="0"/>
              </a:rPr>
              <a:t>. </a:t>
            </a:r>
            <a:r>
              <a:rPr lang="en-US" sz="1700" dirty="0">
                <a:hlinkClick r:id="rId4"/>
              </a:rPr>
              <a:t>What is Waterfall Methodology: Everything You Need to Know | IPM</a:t>
            </a:r>
            <a:endParaRPr kumimoji="0" lang="en-US" altLang="en-US" sz="1700" b="0" i="0" u="none" strike="noStrike" cap="none" normalizeH="0" baseline="0" dirty="0">
              <a:ln>
                <a:noFill/>
              </a:ln>
              <a:effectLst/>
              <a:latin typeface="Arial" panose="020B0604020202020204" pitchFamily="34" charset="0"/>
            </a:endParaRPr>
          </a:p>
          <a:p>
            <a:pPr marL="0" lvl="0" indent="0" eaLnBrk="0" fontAlgn="base" hangingPunct="0">
              <a:lnSpc>
                <a:spcPct val="110000"/>
              </a:lnSpc>
              <a:spcBef>
                <a:spcPct val="0"/>
              </a:spcBef>
              <a:spcAft>
                <a:spcPts val="600"/>
              </a:spcAft>
              <a:buClrTx/>
              <a:buSzTx/>
              <a:buNone/>
            </a:pPr>
            <a:r>
              <a:rPr kumimoji="0" lang="en-US" altLang="en-US" sz="1700" b="0" i="0" u="none" strike="noStrike" cap="none" normalizeH="0" baseline="0" dirty="0">
                <a:ln>
                  <a:noFill/>
                </a:ln>
                <a:effectLst/>
                <a:latin typeface="Arial" panose="020B0604020202020204" pitchFamily="34" charset="0"/>
              </a:rPr>
              <a:t>Quick, L. (2025, February 14). </a:t>
            </a:r>
            <a:r>
              <a:rPr kumimoji="0" lang="en-US" altLang="en-US" sz="1700" b="0" i="1" u="none" strike="noStrike" cap="none" normalizeH="0" baseline="0" dirty="0">
                <a:ln>
                  <a:noFill/>
                </a:ln>
                <a:effectLst/>
                <a:latin typeface="Arial" panose="020B0604020202020204" pitchFamily="34" charset="0"/>
              </a:rPr>
              <a:t>Top 21 Scrum best practices for efficient Agile workflow</a:t>
            </a:r>
            <a:r>
              <a:rPr kumimoji="0" lang="en-US" altLang="en-US" sz="1700" b="0" i="0" u="none" strike="noStrike" cap="none" normalizeH="0" baseline="0" dirty="0">
                <a:ln>
                  <a:noFill/>
                </a:ln>
                <a:effectLst/>
                <a:latin typeface="Arial" panose="020B0604020202020204" pitchFamily="34" charset="0"/>
              </a:rPr>
              <a:t>. </a:t>
            </a:r>
            <a:r>
              <a:rPr kumimoji="0" lang="en-US" altLang="en-US" sz="1700" b="0" i="0" u="none" strike="noStrike" cap="none" normalizeH="0" baseline="0" dirty="0" err="1">
                <a:ln>
                  <a:noFill/>
                </a:ln>
                <a:effectLst/>
                <a:latin typeface="Arial" panose="020B0604020202020204" pitchFamily="34" charset="0"/>
              </a:rPr>
              <a:t>KnowledgeHut</a:t>
            </a:r>
            <a:r>
              <a:rPr kumimoji="0" lang="en-US" altLang="en-US" sz="1700" b="0" i="0" u="none" strike="noStrike" cap="none" normalizeH="0" baseline="0" dirty="0">
                <a:ln>
                  <a:noFill/>
                </a:ln>
                <a:effectLst/>
                <a:latin typeface="Arial" panose="020B0604020202020204" pitchFamily="34" charset="0"/>
              </a:rPr>
              <a:t>. </a:t>
            </a:r>
            <a:r>
              <a:rPr lang="en-US" sz="1700" dirty="0">
                <a:hlinkClick r:id="rId5"/>
              </a:rPr>
              <a:t>Top 21 Scrum Best Practices for Efficient Agile Workflow</a:t>
            </a:r>
            <a:endParaRPr kumimoji="0" lang="en-US" altLang="en-US"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7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None/>
              <a:tabLst/>
            </a:pPr>
            <a:r>
              <a:rPr kumimoji="0" lang="en-US" altLang="en-US" sz="1700" b="0" i="0" u="none" strike="noStrike" cap="none" normalizeH="0" baseline="0" dirty="0">
                <a:ln>
                  <a:noFill/>
                </a:ln>
                <a:effectLst/>
                <a:latin typeface="Arial" panose="020B0604020202020204" pitchFamily="34" charset="0"/>
              </a:rPr>
              <a:t> </a:t>
            </a:r>
          </a:p>
        </p:txBody>
      </p:sp>
      <p:pic>
        <p:nvPicPr>
          <p:cNvPr id="38" name="Picture 37">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471526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Galler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183</TotalTime>
  <Words>640</Words>
  <Application>Microsoft Office PowerPoint</Application>
  <PresentationFormat>Widescreen</PresentationFormat>
  <Paragraphs>135</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Arial</vt:lpstr>
      <vt:lpstr>Gill Sans MT</vt:lpstr>
      <vt:lpstr>Gallery</vt:lpstr>
      <vt:lpstr>The Scrum-Agile approach</vt:lpstr>
      <vt:lpstr>PowerPoint Presentation</vt:lpstr>
      <vt:lpstr>PowerPoint Presentation</vt:lpstr>
      <vt:lpstr>Agile phases</vt:lpstr>
      <vt:lpstr>Agile Roles</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Tevaen Kenerly</dc:creator>
  <cp:lastModifiedBy>Tevaen Kenerly</cp:lastModifiedBy>
  <cp:revision>1</cp:revision>
  <dcterms:created xsi:type="dcterms:W3CDTF">2025-10-17T19:58:39Z</dcterms:created>
  <dcterms:modified xsi:type="dcterms:W3CDTF">2025-10-17T23:01:51Z</dcterms:modified>
</cp:coreProperties>
</file>